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83" r:id="rId4"/>
    <p:sldId id="282" r:id="rId5"/>
    <p:sldId id="284" r:id="rId6"/>
    <p:sldId id="285" r:id="rId7"/>
    <p:sldId id="262" r:id="rId8"/>
    <p:sldId id="267" r:id="rId9"/>
    <p:sldId id="278" r:id="rId10"/>
    <p:sldId id="277" r:id="rId11"/>
    <p:sldId id="269" r:id="rId12"/>
    <p:sldId id="281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2DFB7-E69B-43EE-87F9-95E5EDCBDF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DC62C-02C2-4B54-9E90-321D3BF422C2}">
      <dgm:prSet phldrT="[Text]"/>
      <dgm:spPr/>
      <dgm:t>
        <a:bodyPr/>
        <a:lstStyle/>
        <a:p>
          <a:r>
            <a:rPr lang="en-US" dirty="0" smtClean="0"/>
            <a:t>FOOD SECURITY</a:t>
          </a:r>
          <a:endParaRPr lang="en-US" dirty="0"/>
        </a:p>
      </dgm:t>
    </dgm:pt>
    <dgm:pt modelId="{AE7B9D46-C852-4CA2-B02B-E6DED6677A32}" type="parTrans" cxnId="{34C63CA9-8650-48B5-B21D-CDB040461E78}">
      <dgm:prSet/>
      <dgm:spPr/>
      <dgm:t>
        <a:bodyPr/>
        <a:lstStyle/>
        <a:p>
          <a:endParaRPr lang="en-US"/>
        </a:p>
      </dgm:t>
    </dgm:pt>
    <dgm:pt modelId="{F17364EE-A1FE-43F0-B768-3482BF8EDC67}" type="sibTrans" cxnId="{34C63CA9-8650-48B5-B21D-CDB040461E78}">
      <dgm:prSet/>
      <dgm:spPr/>
      <dgm:t>
        <a:bodyPr/>
        <a:lstStyle/>
        <a:p>
          <a:endParaRPr lang="en-US"/>
        </a:p>
      </dgm:t>
    </dgm:pt>
    <dgm:pt modelId="{631738A0-031E-4A2C-B5BF-5BA5B3370C13}" type="asst">
      <dgm:prSet phldrT="[Text]"/>
      <dgm:spPr/>
      <dgm:t>
        <a:bodyPr/>
        <a:lstStyle/>
        <a:p>
          <a:pPr algn="l"/>
          <a:r>
            <a:rPr lang="en-US" dirty="0" smtClean="0"/>
            <a:t> Indicators:  </a:t>
          </a:r>
        </a:p>
        <a:p>
          <a:pPr algn="l"/>
          <a:r>
            <a:rPr lang="en-US" dirty="0" smtClean="0"/>
            <a:t>	HH income</a:t>
          </a:r>
        </a:p>
        <a:p>
          <a:pPr algn="l"/>
          <a:r>
            <a:rPr lang="en-US" dirty="0" smtClean="0"/>
            <a:t>	HH production</a:t>
          </a:r>
        </a:p>
        <a:p>
          <a:pPr algn="l"/>
          <a:r>
            <a:rPr lang="en-US" dirty="0" smtClean="0"/>
            <a:t>	Child stunting</a:t>
          </a:r>
          <a:endParaRPr lang="en-US" dirty="0"/>
        </a:p>
      </dgm:t>
    </dgm:pt>
    <dgm:pt modelId="{AE8B51BA-1AA7-4A10-A715-402786C8CEAD}" type="parTrans" cxnId="{A6F4D588-081A-4973-A497-189D01FF58D5}">
      <dgm:prSet/>
      <dgm:spPr/>
      <dgm:t>
        <a:bodyPr/>
        <a:lstStyle/>
        <a:p>
          <a:endParaRPr lang="en-US"/>
        </a:p>
      </dgm:t>
    </dgm:pt>
    <dgm:pt modelId="{5C5DC929-EF7E-4018-8BF5-2A5622188AC5}" type="sibTrans" cxnId="{A6F4D588-081A-4973-A497-189D01FF58D5}">
      <dgm:prSet/>
      <dgm:spPr/>
      <dgm:t>
        <a:bodyPr/>
        <a:lstStyle/>
        <a:p>
          <a:endParaRPr lang="en-US"/>
        </a:p>
      </dgm:t>
    </dgm:pt>
    <dgm:pt modelId="{53EDAD5C-ACB4-4948-9794-205E797E4060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F639F515-CB1B-4795-8C22-573124038543}" type="parTrans" cxnId="{898711CB-88BB-479F-84A3-A61E84440C39}">
      <dgm:prSet/>
      <dgm:spPr/>
      <dgm:t>
        <a:bodyPr/>
        <a:lstStyle/>
        <a:p>
          <a:endParaRPr lang="en-US"/>
        </a:p>
      </dgm:t>
    </dgm:pt>
    <dgm:pt modelId="{BFBD5B35-3698-416C-91AC-185AB1DE67AC}" type="sibTrans" cxnId="{898711CB-88BB-479F-84A3-A61E84440C39}">
      <dgm:prSet/>
      <dgm:spPr/>
      <dgm:t>
        <a:bodyPr/>
        <a:lstStyle/>
        <a:p>
          <a:endParaRPr lang="en-US"/>
        </a:p>
      </dgm:t>
    </dgm:pt>
    <dgm:pt modelId="{980EF03A-557C-4586-AAF7-304F620A8F11}">
      <dgm:prSet phldrT="[Text]"/>
      <dgm:spPr/>
      <dgm:t>
        <a:bodyPr/>
        <a:lstStyle/>
        <a:p>
          <a:r>
            <a:rPr lang="en-US" dirty="0" smtClean="0"/>
            <a:t>ACCESSABILITY</a:t>
          </a:r>
          <a:endParaRPr lang="en-US" dirty="0"/>
        </a:p>
      </dgm:t>
    </dgm:pt>
    <dgm:pt modelId="{6EC337A1-C216-4424-BC88-05E06E24F2FB}" type="parTrans" cxnId="{E02B848C-9019-4C07-8CE7-C218B694539C}">
      <dgm:prSet/>
      <dgm:spPr/>
      <dgm:t>
        <a:bodyPr/>
        <a:lstStyle/>
        <a:p>
          <a:endParaRPr lang="en-US"/>
        </a:p>
      </dgm:t>
    </dgm:pt>
    <dgm:pt modelId="{5C194012-9975-495A-A80E-CA0C8F3DF9CE}" type="sibTrans" cxnId="{E02B848C-9019-4C07-8CE7-C218B694539C}">
      <dgm:prSet/>
      <dgm:spPr/>
      <dgm:t>
        <a:bodyPr/>
        <a:lstStyle/>
        <a:p>
          <a:endParaRPr lang="en-US"/>
        </a:p>
      </dgm:t>
    </dgm:pt>
    <dgm:pt modelId="{2FEFF8D3-0A46-4F2B-8600-093E53F8E1F4}">
      <dgm:prSet phldrT="[Text]"/>
      <dgm:spPr/>
      <dgm:t>
        <a:bodyPr/>
        <a:lstStyle/>
        <a:p>
          <a:r>
            <a:rPr lang="en-US" dirty="0" smtClean="0"/>
            <a:t>UTILIZATION</a:t>
          </a:r>
          <a:endParaRPr lang="en-US" dirty="0"/>
        </a:p>
      </dgm:t>
    </dgm:pt>
    <dgm:pt modelId="{D6F67867-6CD3-4637-B323-F6C5EDDBEB42}" type="parTrans" cxnId="{95275355-5E76-4F11-AF2B-7D9410B0A727}">
      <dgm:prSet/>
      <dgm:spPr/>
      <dgm:t>
        <a:bodyPr/>
        <a:lstStyle/>
        <a:p>
          <a:endParaRPr lang="en-US"/>
        </a:p>
      </dgm:t>
    </dgm:pt>
    <dgm:pt modelId="{7A13979D-DF44-4F9F-8EA0-7EF3E6ECA472}" type="sibTrans" cxnId="{95275355-5E76-4F11-AF2B-7D9410B0A727}">
      <dgm:prSet/>
      <dgm:spPr/>
      <dgm:t>
        <a:bodyPr/>
        <a:lstStyle/>
        <a:p>
          <a:endParaRPr lang="en-US"/>
        </a:p>
      </dgm:t>
    </dgm:pt>
    <dgm:pt modelId="{A9158A4B-68FD-428C-B1DA-06B9F4B6E3FD}" type="pres">
      <dgm:prSet presAssocID="{71A2DFB7-E69B-43EE-87F9-95E5EDCBDF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C34ECB-05E6-4D8A-9979-D563567AD5FB}" type="pres">
      <dgm:prSet presAssocID="{546DC62C-02C2-4B54-9E90-321D3BF422C2}" presName="hierRoot1" presStyleCnt="0">
        <dgm:presLayoutVars>
          <dgm:hierBranch val="init"/>
        </dgm:presLayoutVars>
      </dgm:prSet>
      <dgm:spPr/>
    </dgm:pt>
    <dgm:pt modelId="{B4C2CDD2-20E9-4571-937B-E933CF985941}" type="pres">
      <dgm:prSet presAssocID="{546DC62C-02C2-4B54-9E90-321D3BF422C2}" presName="rootComposite1" presStyleCnt="0"/>
      <dgm:spPr/>
    </dgm:pt>
    <dgm:pt modelId="{C9FB7A2F-C899-4D33-A4C6-E5163317C84B}" type="pres">
      <dgm:prSet presAssocID="{546DC62C-02C2-4B54-9E90-321D3BF422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38491-2430-4B4B-BFE1-83E3857C0869}" type="pres">
      <dgm:prSet presAssocID="{546DC62C-02C2-4B54-9E90-321D3BF422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9AAB011-73A3-4813-815C-BA3F5800A17E}" type="pres">
      <dgm:prSet presAssocID="{546DC62C-02C2-4B54-9E90-321D3BF422C2}" presName="hierChild2" presStyleCnt="0"/>
      <dgm:spPr/>
    </dgm:pt>
    <dgm:pt modelId="{0391B0B5-1C83-4B4C-8D4C-D1026F16A76A}" type="pres">
      <dgm:prSet presAssocID="{F639F515-CB1B-4795-8C22-57312403854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ACB7BD4-F670-4FFD-A4E1-A10E8BB02647}" type="pres">
      <dgm:prSet presAssocID="{53EDAD5C-ACB4-4948-9794-205E797E4060}" presName="hierRoot2" presStyleCnt="0">
        <dgm:presLayoutVars>
          <dgm:hierBranch val="init"/>
        </dgm:presLayoutVars>
      </dgm:prSet>
      <dgm:spPr/>
    </dgm:pt>
    <dgm:pt modelId="{84EA925B-B568-4648-91BF-474B54968EE4}" type="pres">
      <dgm:prSet presAssocID="{53EDAD5C-ACB4-4948-9794-205E797E4060}" presName="rootComposite" presStyleCnt="0"/>
      <dgm:spPr/>
    </dgm:pt>
    <dgm:pt modelId="{80433D17-8ADD-48AD-A50E-D942DD3F736B}" type="pres">
      <dgm:prSet presAssocID="{53EDAD5C-ACB4-4948-9794-205E797E40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A423B-4617-4376-ABA6-5993EBDB730C}" type="pres">
      <dgm:prSet presAssocID="{53EDAD5C-ACB4-4948-9794-205E797E40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5251D556-15FC-4401-AB3F-5F7956B8F244}" type="pres">
      <dgm:prSet presAssocID="{53EDAD5C-ACB4-4948-9794-205E797E4060}" presName="hierChild4" presStyleCnt="0"/>
      <dgm:spPr/>
    </dgm:pt>
    <dgm:pt modelId="{9657B730-C867-4E30-AADC-CD3927546A2A}" type="pres">
      <dgm:prSet presAssocID="{53EDAD5C-ACB4-4948-9794-205E797E4060}" presName="hierChild5" presStyleCnt="0"/>
      <dgm:spPr/>
    </dgm:pt>
    <dgm:pt modelId="{4D224B87-CAE1-4F68-BA68-81FFE1BF3706}" type="pres">
      <dgm:prSet presAssocID="{6EC337A1-C216-4424-BC88-05E06E24F2F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87460A2-1433-4069-ADBC-309E2BAE05DB}" type="pres">
      <dgm:prSet presAssocID="{980EF03A-557C-4586-AAF7-304F620A8F11}" presName="hierRoot2" presStyleCnt="0">
        <dgm:presLayoutVars>
          <dgm:hierBranch val="init"/>
        </dgm:presLayoutVars>
      </dgm:prSet>
      <dgm:spPr/>
    </dgm:pt>
    <dgm:pt modelId="{9476EBCA-4743-4D71-AE20-F0E259B85437}" type="pres">
      <dgm:prSet presAssocID="{980EF03A-557C-4586-AAF7-304F620A8F11}" presName="rootComposite" presStyleCnt="0"/>
      <dgm:spPr/>
    </dgm:pt>
    <dgm:pt modelId="{5D63777D-7D94-4A67-8F0D-C44661610492}" type="pres">
      <dgm:prSet presAssocID="{980EF03A-557C-4586-AAF7-304F620A8F1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06B3-3EDE-4551-B24C-487A787C70C1}" type="pres">
      <dgm:prSet presAssocID="{980EF03A-557C-4586-AAF7-304F620A8F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45503491-3A79-4989-B1E2-39FA9786AD99}" type="pres">
      <dgm:prSet presAssocID="{980EF03A-557C-4586-AAF7-304F620A8F11}" presName="hierChild4" presStyleCnt="0"/>
      <dgm:spPr/>
    </dgm:pt>
    <dgm:pt modelId="{65A23A45-494D-4433-B2B3-ADE18D9EEE3E}" type="pres">
      <dgm:prSet presAssocID="{980EF03A-557C-4586-AAF7-304F620A8F11}" presName="hierChild5" presStyleCnt="0"/>
      <dgm:spPr/>
    </dgm:pt>
    <dgm:pt modelId="{3F79A238-6E79-42B4-9264-62A841148641}" type="pres">
      <dgm:prSet presAssocID="{D6F67867-6CD3-4637-B323-F6C5EDDBEB4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1F53341-640C-49E7-B397-E877CC4EFA49}" type="pres">
      <dgm:prSet presAssocID="{2FEFF8D3-0A46-4F2B-8600-093E53F8E1F4}" presName="hierRoot2" presStyleCnt="0">
        <dgm:presLayoutVars>
          <dgm:hierBranch val="init"/>
        </dgm:presLayoutVars>
      </dgm:prSet>
      <dgm:spPr/>
    </dgm:pt>
    <dgm:pt modelId="{04366FB5-F659-4220-9535-A68FB16CFDAF}" type="pres">
      <dgm:prSet presAssocID="{2FEFF8D3-0A46-4F2B-8600-093E53F8E1F4}" presName="rootComposite" presStyleCnt="0"/>
      <dgm:spPr/>
    </dgm:pt>
    <dgm:pt modelId="{7CA76FE6-C193-4ADD-A266-5182157B8FBC}" type="pres">
      <dgm:prSet presAssocID="{2FEFF8D3-0A46-4F2B-8600-093E53F8E1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8D576-49B7-4051-870E-18ABCABBE348}" type="pres">
      <dgm:prSet presAssocID="{2FEFF8D3-0A46-4F2B-8600-093E53F8E1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0D4C7DC6-162B-49FD-80BC-55B3BCA5C364}" type="pres">
      <dgm:prSet presAssocID="{2FEFF8D3-0A46-4F2B-8600-093E53F8E1F4}" presName="hierChild4" presStyleCnt="0"/>
      <dgm:spPr/>
    </dgm:pt>
    <dgm:pt modelId="{7F546859-121B-4C68-A172-6ED658D51DD8}" type="pres">
      <dgm:prSet presAssocID="{2FEFF8D3-0A46-4F2B-8600-093E53F8E1F4}" presName="hierChild5" presStyleCnt="0"/>
      <dgm:spPr/>
    </dgm:pt>
    <dgm:pt modelId="{46C4A50B-AD95-4F10-BD18-E664AD316298}" type="pres">
      <dgm:prSet presAssocID="{546DC62C-02C2-4B54-9E90-321D3BF422C2}" presName="hierChild3" presStyleCnt="0"/>
      <dgm:spPr/>
    </dgm:pt>
    <dgm:pt modelId="{62DD7669-51CF-499B-85A2-15808E555890}" type="pres">
      <dgm:prSet presAssocID="{AE8B51BA-1AA7-4A10-A715-402786C8CEA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336F9A5-7AA4-4C60-83EE-5C0AD4479DB3}" type="pres">
      <dgm:prSet presAssocID="{631738A0-031E-4A2C-B5BF-5BA5B3370C13}" presName="hierRoot3" presStyleCnt="0">
        <dgm:presLayoutVars>
          <dgm:hierBranch val="init"/>
        </dgm:presLayoutVars>
      </dgm:prSet>
      <dgm:spPr/>
    </dgm:pt>
    <dgm:pt modelId="{33DD5673-B8E9-42CD-A0D0-AD8F8D60E838}" type="pres">
      <dgm:prSet presAssocID="{631738A0-031E-4A2C-B5BF-5BA5B3370C13}" presName="rootComposite3" presStyleCnt="0"/>
      <dgm:spPr/>
    </dgm:pt>
    <dgm:pt modelId="{F39DB13A-70DF-4B7A-BEA7-FCD719E7A3BB}" type="pres">
      <dgm:prSet presAssocID="{631738A0-031E-4A2C-B5BF-5BA5B3370C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DFF89-563B-4A96-AC57-901ABD0E2934}" type="pres">
      <dgm:prSet presAssocID="{631738A0-031E-4A2C-B5BF-5BA5B3370C1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41D0DBA-6C0A-4FFF-878A-B44EDC64828D}" type="pres">
      <dgm:prSet presAssocID="{631738A0-031E-4A2C-B5BF-5BA5B3370C13}" presName="hierChild6" presStyleCnt="0"/>
      <dgm:spPr/>
    </dgm:pt>
    <dgm:pt modelId="{77535D46-AC37-4729-96B4-026227562B79}" type="pres">
      <dgm:prSet presAssocID="{631738A0-031E-4A2C-B5BF-5BA5B3370C13}" presName="hierChild7" presStyleCnt="0"/>
      <dgm:spPr/>
    </dgm:pt>
  </dgm:ptLst>
  <dgm:cxnLst>
    <dgm:cxn modelId="{F6125B9A-F645-496A-94FF-FE5E07A7DB63}" type="presOf" srcId="{6EC337A1-C216-4424-BC88-05E06E24F2FB}" destId="{4D224B87-CAE1-4F68-BA68-81FFE1BF3706}" srcOrd="0" destOrd="0" presId="urn:microsoft.com/office/officeart/2005/8/layout/orgChart1"/>
    <dgm:cxn modelId="{74AFA39B-A717-459E-9EA7-89AA25635F88}" type="presOf" srcId="{D6F67867-6CD3-4637-B323-F6C5EDDBEB42}" destId="{3F79A238-6E79-42B4-9264-62A841148641}" srcOrd="0" destOrd="0" presId="urn:microsoft.com/office/officeart/2005/8/layout/orgChart1"/>
    <dgm:cxn modelId="{70C34EA4-9BDD-4B52-828D-9C6DD6C097C1}" type="presOf" srcId="{AE8B51BA-1AA7-4A10-A715-402786C8CEAD}" destId="{62DD7669-51CF-499B-85A2-15808E555890}" srcOrd="0" destOrd="0" presId="urn:microsoft.com/office/officeart/2005/8/layout/orgChart1"/>
    <dgm:cxn modelId="{B2245C2E-369D-4CE9-AE18-C0D2AC449430}" type="presOf" srcId="{546DC62C-02C2-4B54-9E90-321D3BF422C2}" destId="{51A38491-2430-4B4B-BFE1-83E3857C0869}" srcOrd="1" destOrd="0" presId="urn:microsoft.com/office/officeart/2005/8/layout/orgChart1"/>
    <dgm:cxn modelId="{2A125FC5-B819-42E3-A513-8C4D361A751A}" type="presOf" srcId="{631738A0-031E-4A2C-B5BF-5BA5B3370C13}" destId="{526DFF89-563B-4A96-AC57-901ABD0E2934}" srcOrd="1" destOrd="0" presId="urn:microsoft.com/office/officeart/2005/8/layout/orgChart1"/>
    <dgm:cxn modelId="{064CC1F8-E67A-41AA-B49D-560D655652D7}" type="presOf" srcId="{53EDAD5C-ACB4-4948-9794-205E797E4060}" destId="{12AA423B-4617-4376-ABA6-5993EBDB730C}" srcOrd="1" destOrd="0" presId="urn:microsoft.com/office/officeart/2005/8/layout/orgChart1"/>
    <dgm:cxn modelId="{82E37F80-F797-4874-A37B-AC518CF61D3D}" type="presOf" srcId="{2FEFF8D3-0A46-4F2B-8600-093E53F8E1F4}" destId="{26C8D576-49B7-4051-870E-18ABCABBE348}" srcOrd="1" destOrd="0" presId="urn:microsoft.com/office/officeart/2005/8/layout/orgChart1"/>
    <dgm:cxn modelId="{34C63CA9-8650-48B5-B21D-CDB040461E78}" srcId="{71A2DFB7-E69B-43EE-87F9-95E5EDCBDFD7}" destId="{546DC62C-02C2-4B54-9E90-321D3BF422C2}" srcOrd="0" destOrd="0" parTransId="{AE7B9D46-C852-4CA2-B02B-E6DED6677A32}" sibTransId="{F17364EE-A1FE-43F0-B768-3482BF8EDC67}"/>
    <dgm:cxn modelId="{D2578157-8F7A-434F-9428-FF921320F89A}" type="presOf" srcId="{980EF03A-557C-4586-AAF7-304F620A8F11}" destId="{135106B3-3EDE-4551-B24C-487A787C70C1}" srcOrd="1" destOrd="0" presId="urn:microsoft.com/office/officeart/2005/8/layout/orgChart1"/>
    <dgm:cxn modelId="{E70BEB98-E449-4E83-99E2-78AEE5710B00}" type="presOf" srcId="{631738A0-031E-4A2C-B5BF-5BA5B3370C13}" destId="{F39DB13A-70DF-4B7A-BEA7-FCD719E7A3BB}" srcOrd="0" destOrd="0" presId="urn:microsoft.com/office/officeart/2005/8/layout/orgChart1"/>
    <dgm:cxn modelId="{81625105-02C0-43E6-83E9-02D85C826404}" type="presOf" srcId="{71A2DFB7-E69B-43EE-87F9-95E5EDCBDFD7}" destId="{A9158A4B-68FD-428C-B1DA-06B9F4B6E3FD}" srcOrd="0" destOrd="0" presId="urn:microsoft.com/office/officeart/2005/8/layout/orgChart1"/>
    <dgm:cxn modelId="{E02B848C-9019-4C07-8CE7-C218B694539C}" srcId="{546DC62C-02C2-4B54-9E90-321D3BF422C2}" destId="{980EF03A-557C-4586-AAF7-304F620A8F11}" srcOrd="2" destOrd="0" parTransId="{6EC337A1-C216-4424-BC88-05E06E24F2FB}" sibTransId="{5C194012-9975-495A-A80E-CA0C8F3DF9CE}"/>
    <dgm:cxn modelId="{15913DB4-9333-43EE-A4D5-D738D0248FE5}" type="presOf" srcId="{53EDAD5C-ACB4-4948-9794-205E797E4060}" destId="{80433D17-8ADD-48AD-A50E-D942DD3F736B}" srcOrd="0" destOrd="0" presId="urn:microsoft.com/office/officeart/2005/8/layout/orgChart1"/>
    <dgm:cxn modelId="{898711CB-88BB-479F-84A3-A61E84440C39}" srcId="{546DC62C-02C2-4B54-9E90-321D3BF422C2}" destId="{53EDAD5C-ACB4-4948-9794-205E797E4060}" srcOrd="1" destOrd="0" parTransId="{F639F515-CB1B-4795-8C22-573124038543}" sibTransId="{BFBD5B35-3698-416C-91AC-185AB1DE67AC}"/>
    <dgm:cxn modelId="{B645CC2E-84DB-47DD-A694-B664B8F6F468}" type="presOf" srcId="{2FEFF8D3-0A46-4F2B-8600-093E53F8E1F4}" destId="{7CA76FE6-C193-4ADD-A266-5182157B8FBC}" srcOrd="0" destOrd="0" presId="urn:microsoft.com/office/officeart/2005/8/layout/orgChart1"/>
    <dgm:cxn modelId="{95275355-5E76-4F11-AF2B-7D9410B0A727}" srcId="{546DC62C-02C2-4B54-9E90-321D3BF422C2}" destId="{2FEFF8D3-0A46-4F2B-8600-093E53F8E1F4}" srcOrd="3" destOrd="0" parTransId="{D6F67867-6CD3-4637-B323-F6C5EDDBEB42}" sibTransId="{7A13979D-DF44-4F9F-8EA0-7EF3E6ECA472}"/>
    <dgm:cxn modelId="{A6F4D588-081A-4973-A497-189D01FF58D5}" srcId="{546DC62C-02C2-4B54-9E90-321D3BF422C2}" destId="{631738A0-031E-4A2C-B5BF-5BA5B3370C13}" srcOrd="0" destOrd="0" parTransId="{AE8B51BA-1AA7-4A10-A715-402786C8CEAD}" sibTransId="{5C5DC929-EF7E-4018-8BF5-2A5622188AC5}"/>
    <dgm:cxn modelId="{61076360-3676-4192-A5FA-A49015C6D9C8}" type="presOf" srcId="{980EF03A-557C-4586-AAF7-304F620A8F11}" destId="{5D63777D-7D94-4A67-8F0D-C44661610492}" srcOrd="0" destOrd="0" presId="urn:microsoft.com/office/officeart/2005/8/layout/orgChart1"/>
    <dgm:cxn modelId="{3CBBDE27-7984-45CF-9CE6-B8754F740852}" type="presOf" srcId="{F639F515-CB1B-4795-8C22-573124038543}" destId="{0391B0B5-1C83-4B4C-8D4C-D1026F16A76A}" srcOrd="0" destOrd="0" presId="urn:microsoft.com/office/officeart/2005/8/layout/orgChart1"/>
    <dgm:cxn modelId="{872D7DDA-F005-4B43-BD60-AFBDA09D856C}" type="presOf" srcId="{546DC62C-02C2-4B54-9E90-321D3BF422C2}" destId="{C9FB7A2F-C899-4D33-A4C6-E5163317C84B}" srcOrd="0" destOrd="0" presId="urn:microsoft.com/office/officeart/2005/8/layout/orgChart1"/>
    <dgm:cxn modelId="{3020A899-E7A1-4F40-8613-EAAD09CF9244}" type="presParOf" srcId="{A9158A4B-68FD-428C-B1DA-06B9F4B6E3FD}" destId="{03C34ECB-05E6-4D8A-9979-D563567AD5FB}" srcOrd="0" destOrd="0" presId="urn:microsoft.com/office/officeart/2005/8/layout/orgChart1"/>
    <dgm:cxn modelId="{0A90A7B6-90C3-4DC7-B489-479589BAB877}" type="presParOf" srcId="{03C34ECB-05E6-4D8A-9979-D563567AD5FB}" destId="{B4C2CDD2-20E9-4571-937B-E933CF985941}" srcOrd="0" destOrd="0" presId="urn:microsoft.com/office/officeart/2005/8/layout/orgChart1"/>
    <dgm:cxn modelId="{325FD980-8111-4BF3-9742-D485A6D98151}" type="presParOf" srcId="{B4C2CDD2-20E9-4571-937B-E933CF985941}" destId="{C9FB7A2F-C899-4D33-A4C6-E5163317C84B}" srcOrd="0" destOrd="0" presId="urn:microsoft.com/office/officeart/2005/8/layout/orgChart1"/>
    <dgm:cxn modelId="{7E2E4F51-2D24-4A31-95B1-B897CD1E131D}" type="presParOf" srcId="{B4C2CDD2-20E9-4571-937B-E933CF985941}" destId="{51A38491-2430-4B4B-BFE1-83E3857C0869}" srcOrd="1" destOrd="0" presId="urn:microsoft.com/office/officeart/2005/8/layout/orgChart1"/>
    <dgm:cxn modelId="{7632A9E1-17D1-44EF-B791-D6B79C4073F8}" type="presParOf" srcId="{03C34ECB-05E6-4D8A-9979-D563567AD5FB}" destId="{09AAB011-73A3-4813-815C-BA3F5800A17E}" srcOrd="1" destOrd="0" presId="urn:microsoft.com/office/officeart/2005/8/layout/orgChart1"/>
    <dgm:cxn modelId="{631283F9-227C-4350-9EE7-179129ED96F9}" type="presParOf" srcId="{09AAB011-73A3-4813-815C-BA3F5800A17E}" destId="{0391B0B5-1C83-4B4C-8D4C-D1026F16A76A}" srcOrd="0" destOrd="0" presId="urn:microsoft.com/office/officeart/2005/8/layout/orgChart1"/>
    <dgm:cxn modelId="{CBF61430-8186-44C4-A800-7A1C62E71047}" type="presParOf" srcId="{09AAB011-73A3-4813-815C-BA3F5800A17E}" destId="{3ACB7BD4-F670-4FFD-A4E1-A10E8BB02647}" srcOrd="1" destOrd="0" presId="urn:microsoft.com/office/officeart/2005/8/layout/orgChart1"/>
    <dgm:cxn modelId="{6D19A2D5-0F1C-4AD1-8D91-4A87B4BC3B4A}" type="presParOf" srcId="{3ACB7BD4-F670-4FFD-A4E1-A10E8BB02647}" destId="{84EA925B-B568-4648-91BF-474B54968EE4}" srcOrd="0" destOrd="0" presId="urn:microsoft.com/office/officeart/2005/8/layout/orgChart1"/>
    <dgm:cxn modelId="{46D6E901-EECF-47D3-83F0-FE224D6A8848}" type="presParOf" srcId="{84EA925B-B568-4648-91BF-474B54968EE4}" destId="{80433D17-8ADD-48AD-A50E-D942DD3F736B}" srcOrd="0" destOrd="0" presId="urn:microsoft.com/office/officeart/2005/8/layout/orgChart1"/>
    <dgm:cxn modelId="{EDA979DE-60ED-4155-B3CF-05F272CE32D3}" type="presParOf" srcId="{84EA925B-B568-4648-91BF-474B54968EE4}" destId="{12AA423B-4617-4376-ABA6-5993EBDB730C}" srcOrd="1" destOrd="0" presId="urn:microsoft.com/office/officeart/2005/8/layout/orgChart1"/>
    <dgm:cxn modelId="{422916C2-8219-4A0A-9095-293CC100B7DF}" type="presParOf" srcId="{3ACB7BD4-F670-4FFD-A4E1-A10E8BB02647}" destId="{5251D556-15FC-4401-AB3F-5F7956B8F244}" srcOrd="1" destOrd="0" presId="urn:microsoft.com/office/officeart/2005/8/layout/orgChart1"/>
    <dgm:cxn modelId="{41017ACF-2154-4960-A102-CD4F12FFE2C0}" type="presParOf" srcId="{3ACB7BD4-F670-4FFD-A4E1-A10E8BB02647}" destId="{9657B730-C867-4E30-AADC-CD3927546A2A}" srcOrd="2" destOrd="0" presId="urn:microsoft.com/office/officeart/2005/8/layout/orgChart1"/>
    <dgm:cxn modelId="{520BC5C5-CF33-4CFF-A2C3-FD5F36784264}" type="presParOf" srcId="{09AAB011-73A3-4813-815C-BA3F5800A17E}" destId="{4D224B87-CAE1-4F68-BA68-81FFE1BF3706}" srcOrd="2" destOrd="0" presId="urn:microsoft.com/office/officeart/2005/8/layout/orgChart1"/>
    <dgm:cxn modelId="{FE28231C-7748-4F10-AAF3-0658912DD616}" type="presParOf" srcId="{09AAB011-73A3-4813-815C-BA3F5800A17E}" destId="{687460A2-1433-4069-ADBC-309E2BAE05DB}" srcOrd="3" destOrd="0" presId="urn:microsoft.com/office/officeart/2005/8/layout/orgChart1"/>
    <dgm:cxn modelId="{8103B84F-70AC-4795-A78F-838AEB9DFD8A}" type="presParOf" srcId="{687460A2-1433-4069-ADBC-309E2BAE05DB}" destId="{9476EBCA-4743-4D71-AE20-F0E259B85437}" srcOrd="0" destOrd="0" presId="urn:microsoft.com/office/officeart/2005/8/layout/orgChart1"/>
    <dgm:cxn modelId="{BEB06D61-1D8F-4E27-9CE9-B3699FF5C889}" type="presParOf" srcId="{9476EBCA-4743-4D71-AE20-F0E259B85437}" destId="{5D63777D-7D94-4A67-8F0D-C44661610492}" srcOrd="0" destOrd="0" presId="urn:microsoft.com/office/officeart/2005/8/layout/orgChart1"/>
    <dgm:cxn modelId="{99599B2F-8B44-4AC5-8ACC-2FC6B77B79C3}" type="presParOf" srcId="{9476EBCA-4743-4D71-AE20-F0E259B85437}" destId="{135106B3-3EDE-4551-B24C-487A787C70C1}" srcOrd="1" destOrd="0" presId="urn:microsoft.com/office/officeart/2005/8/layout/orgChart1"/>
    <dgm:cxn modelId="{6006DBAD-462B-48DD-8084-C2434EA29EFB}" type="presParOf" srcId="{687460A2-1433-4069-ADBC-309E2BAE05DB}" destId="{45503491-3A79-4989-B1E2-39FA9786AD99}" srcOrd="1" destOrd="0" presId="urn:microsoft.com/office/officeart/2005/8/layout/orgChart1"/>
    <dgm:cxn modelId="{EB72A926-51CE-42BF-BA82-1868B7728DA6}" type="presParOf" srcId="{687460A2-1433-4069-ADBC-309E2BAE05DB}" destId="{65A23A45-494D-4433-B2B3-ADE18D9EEE3E}" srcOrd="2" destOrd="0" presId="urn:microsoft.com/office/officeart/2005/8/layout/orgChart1"/>
    <dgm:cxn modelId="{2D13E8B3-E623-477E-B325-5733B4182261}" type="presParOf" srcId="{09AAB011-73A3-4813-815C-BA3F5800A17E}" destId="{3F79A238-6E79-42B4-9264-62A841148641}" srcOrd="4" destOrd="0" presId="urn:microsoft.com/office/officeart/2005/8/layout/orgChart1"/>
    <dgm:cxn modelId="{B058D77A-897D-4989-8A5C-B9C34091549B}" type="presParOf" srcId="{09AAB011-73A3-4813-815C-BA3F5800A17E}" destId="{C1F53341-640C-49E7-B397-E877CC4EFA49}" srcOrd="5" destOrd="0" presId="urn:microsoft.com/office/officeart/2005/8/layout/orgChart1"/>
    <dgm:cxn modelId="{A819A202-8C55-4115-9FE8-9479711AA6D7}" type="presParOf" srcId="{C1F53341-640C-49E7-B397-E877CC4EFA49}" destId="{04366FB5-F659-4220-9535-A68FB16CFDAF}" srcOrd="0" destOrd="0" presId="urn:microsoft.com/office/officeart/2005/8/layout/orgChart1"/>
    <dgm:cxn modelId="{94E89263-6829-4A3D-B338-39E608BC500D}" type="presParOf" srcId="{04366FB5-F659-4220-9535-A68FB16CFDAF}" destId="{7CA76FE6-C193-4ADD-A266-5182157B8FBC}" srcOrd="0" destOrd="0" presId="urn:microsoft.com/office/officeart/2005/8/layout/orgChart1"/>
    <dgm:cxn modelId="{7BE2AD53-3B8A-46D0-AEFD-6C29338C2A6B}" type="presParOf" srcId="{04366FB5-F659-4220-9535-A68FB16CFDAF}" destId="{26C8D576-49B7-4051-870E-18ABCABBE348}" srcOrd="1" destOrd="0" presId="urn:microsoft.com/office/officeart/2005/8/layout/orgChart1"/>
    <dgm:cxn modelId="{1E0A8176-543C-4A19-863D-86985DD7088C}" type="presParOf" srcId="{C1F53341-640C-49E7-B397-E877CC4EFA49}" destId="{0D4C7DC6-162B-49FD-80BC-55B3BCA5C364}" srcOrd="1" destOrd="0" presId="urn:microsoft.com/office/officeart/2005/8/layout/orgChart1"/>
    <dgm:cxn modelId="{BBE24489-0FAE-4DE1-AE76-92902B41ACEC}" type="presParOf" srcId="{C1F53341-640C-49E7-B397-E877CC4EFA49}" destId="{7F546859-121B-4C68-A172-6ED658D51DD8}" srcOrd="2" destOrd="0" presId="urn:microsoft.com/office/officeart/2005/8/layout/orgChart1"/>
    <dgm:cxn modelId="{E2F3FB60-F117-40F6-A38F-191B6C818DE2}" type="presParOf" srcId="{03C34ECB-05E6-4D8A-9979-D563567AD5FB}" destId="{46C4A50B-AD95-4F10-BD18-E664AD316298}" srcOrd="2" destOrd="0" presId="urn:microsoft.com/office/officeart/2005/8/layout/orgChart1"/>
    <dgm:cxn modelId="{E611213F-3597-4420-BDC6-78E6F482916E}" type="presParOf" srcId="{46C4A50B-AD95-4F10-BD18-E664AD316298}" destId="{62DD7669-51CF-499B-85A2-15808E555890}" srcOrd="0" destOrd="0" presId="urn:microsoft.com/office/officeart/2005/8/layout/orgChart1"/>
    <dgm:cxn modelId="{B5938B0B-98FC-456D-8437-3C68BCE22D86}" type="presParOf" srcId="{46C4A50B-AD95-4F10-BD18-E664AD316298}" destId="{F336F9A5-7AA4-4C60-83EE-5C0AD4479DB3}" srcOrd="1" destOrd="0" presId="urn:microsoft.com/office/officeart/2005/8/layout/orgChart1"/>
    <dgm:cxn modelId="{3D3D4D9F-A528-4AA4-B9F0-9879E1FC7A58}" type="presParOf" srcId="{F336F9A5-7AA4-4C60-83EE-5C0AD4479DB3}" destId="{33DD5673-B8E9-42CD-A0D0-AD8F8D60E838}" srcOrd="0" destOrd="0" presId="urn:microsoft.com/office/officeart/2005/8/layout/orgChart1"/>
    <dgm:cxn modelId="{CC97099B-1136-45CD-8562-7C3531C873FD}" type="presParOf" srcId="{33DD5673-B8E9-42CD-A0D0-AD8F8D60E838}" destId="{F39DB13A-70DF-4B7A-BEA7-FCD719E7A3BB}" srcOrd="0" destOrd="0" presId="urn:microsoft.com/office/officeart/2005/8/layout/orgChart1"/>
    <dgm:cxn modelId="{D8E6EEC7-9A2E-4FDB-8B4F-F6DDB1CCFB0F}" type="presParOf" srcId="{33DD5673-B8E9-42CD-A0D0-AD8F8D60E838}" destId="{526DFF89-563B-4A96-AC57-901ABD0E2934}" srcOrd="1" destOrd="0" presId="urn:microsoft.com/office/officeart/2005/8/layout/orgChart1"/>
    <dgm:cxn modelId="{E33C9F91-258E-4288-B550-EB01CADF2A86}" type="presParOf" srcId="{F336F9A5-7AA4-4C60-83EE-5C0AD4479DB3}" destId="{D41D0DBA-6C0A-4FFF-878A-B44EDC64828D}" srcOrd="1" destOrd="0" presId="urn:microsoft.com/office/officeart/2005/8/layout/orgChart1"/>
    <dgm:cxn modelId="{5C118E21-1FD9-4042-A12A-033EA460C086}" type="presParOf" srcId="{F336F9A5-7AA4-4C60-83EE-5C0AD4479DB3}" destId="{77535D46-AC37-4729-96B4-026227562B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AF982-70A5-4BE5-8547-BB163E78B1E1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3B172E9-6753-49E6-9807-DD2D0C3ED3F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ENERGY = Staple Food</a:t>
          </a:r>
        </a:p>
        <a:p>
          <a:r>
            <a:rPr lang="en-US" dirty="0" smtClean="0">
              <a:solidFill>
                <a:schemeClr val="bg1"/>
              </a:solidFill>
            </a:rPr>
            <a:t>PROTECTION: Fruits and Vegetables</a:t>
          </a:r>
          <a:endParaRPr lang="en-US" dirty="0">
            <a:solidFill>
              <a:schemeClr val="bg1"/>
            </a:solidFill>
          </a:endParaRPr>
        </a:p>
      </dgm:t>
    </dgm:pt>
    <dgm:pt modelId="{AA701DA2-CDA9-4474-A0E1-0D040208E225}" type="parTrans" cxnId="{EDFED5E0-14EB-4AEE-B5F8-AFFBE9CCB6E1}">
      <dgm:prSet/>
      <dgm:spPr/>
      <dgm:t>
        <a:bodyPr/>
        <a:lstStyle/>
        <a:p>
          <a:endParaRPr lang="en-US"/>
        </a:p>
      </dgm:t>
    </dgm:pt>
    <dgm:pt modelId="{50C96C6F-4217-4E04-8EAD-C9BEBE9C5328}" type="sibTrans" cxnId="{EDFED5E0-14EB-4AEE-B5F8-AFFBE9CCB6E1}">
      <dgm:prSet/>
      <dgm:spPr/>
      <dgm:t>
        <a:bodyPr/>
        <a:lstStyle/>
        <a:p>
          <a:endParaRPr lang="en-US"/>
        </a:p>
      </dgm:t>
    </dgm:pt>
    <dgm:pt modelId="{E3461AC8-8F77-441C-A8D3-2E1708DFA4B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GROWTH: Protein </a:t>
          </a:r>
        </a:p>
      </dgm:t>
    </dgm:pt>
    <dgm:pt modelId="{49CFB1A9-BD2A-410C-94A7-984C7899616E}" type="parTrans" cxnId="{EF6D536F-EC28-4514-87C1-27684AAA6B38}">
      <dgm:prSet/>
      <dgm:spPr/>
      <dgm:t>
        <a:bodyPr/>
        <a:lstStyle/>
        <a:p>
          <a:endParaRPr lang="en-US"/>
        </a:p>
      </dgm:t>
    </dgm:pt>
    <dgm:pt modelId="{95FA7109-BBF7-4243-B2D8-B1EE14479008}" type="sibTrans" cxnId="{EF6D536F-EC28-4514-87C1-27684AAA6B38}">
      <dgm:prSet/>
      <dgm:spPr/>
      <dgm:t>
        <a:bodyPr/>
        <a:lstStyle/>
        <a:p>
          <a:endParaRPr lang="en-US"/>
        </a:p>
      </dgm:t>
    </dgm:pt>
    <dgm:pt modelId="{D9A0AC14-125A-4BBB-9441-9303A433EB8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ENERGY?: </a:t>
          </a:r>
        </a:p>
        <a:p>
          <a:r>
            <a:rPr lang="en-US" sz="2000" b="1" dirty="0" smtClean="0"/>
            <a:t>Fats        Sugars</a:t>
          </a:r>
          <a:endParaRPr lang="en-US" sz="2000" b="1" dirty="0"/>
        </a:p>
      </dgm:t>
    </dgm:pt>
    <dgm:pt modelId="{26D749AC-8C01-4764-B0E0-4E8CD5769FF6}" type="parTrans" cxnId="{944CF858-F828-4792-A76E-585D3C750E5D}">
      <dgm:prSet/>
      <dgm:spPr/>
      <dgm:t>
        <a:bodyPr/>
        <a:lstStyle/>
        <a:p>
          <a:endParaRPr lang="en-US"/>
        </a:p>
      </dgm:t>
    </dgm:pt>
    <dgm:pt modelId="{044401E8-A948-4ABB-8463-A61DFF95FC67}" type="sibTrans" cxnId="{944CF858-F828-4792-A76E-585D3C750E5D}">
      <dgm:prSet/>
      <dgm:spPr/>
      <dgm:t>
        <a:bodyPr/>
        <a:lstStyle/>
        <a:p>
          <a:endParaRPr lang="en-US"/>
        </a:p>
      </dgm:t>
    </dgm:pt>
    <dgm:pt modelId="{EF100CA5-5B7F-4E3E-94AC-E6480134FC42}" type="pres">
      <dgm:prSet presAssocID="{521AF982-70A5-4BE5-8547-BB163E78B1E1}" presName="Name0" presStyleCnt="0">
        <dgm:presLayoutVars>
          <dgm:dir/>
          <dgm:animLvl val="lvl"/>
          <dgm:resizeHandles val="exact"/>
        </dgm:presLayoutVars>
      </dgm:prSet>
      <dgm:spPr/>
    </dgm:pt>
    <dgm:pt modelId="{CC251D9C-10DC-4264-8574-1A264C16446E}" type="pres">
      <dgm:prSet presAssocID="{03B172E9-6753-49E6-9807-DD2D0C3ED3F6}" presName="Name8" presStyleCnt="0"/>
      <dgm:spPr/>
    </dgm:pt>
    <dgm:pt modelId="{E46424DA-DAAF-4540-B364-76116A17BDF7}" type="pres">
      <dgm:prSet presAssocID="{03B172E9-6753-49E6-9807-DD2D0C3ED3F6}" presName="level" presStyleLbl="node1" presStyleIdx="0" presStyleCnt="3" custScaleY="140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CB167-6091-43CF-B63A-B23E36EE7BDC}" type="pres">
      <dgm:prSet presAssocID="{03B172E9-6753-49E6-9807-DD2D0C3ED3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40D05-CE0C-4E7C-B49B-E0853A6260BC}" type="pres">
      <dgm:prSet presAssocID="{E3461AC8-8F77-441C-A8D3-2E1708DFA4BF}" presName="Name8" presStyleCnt="0"/>
      <dgm:spPr/>
    </dgm:pt>
    <dgm:pt modelId="{DB7E318B-4D87-42A6-8CC7-1DC0FC18B3E3}" type="pres">
      <dgm:prSet presAssocID="{E3461AC8-8F77-441C-A8D3-2E1708DFA4B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02C36-09BF-465F-8D63-768D9117B064}" type="pres">
      <dgm:prSet presAssocID="{E3461AC8-8F77-441C-A8D3-2E1708DFA4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A7FBA-51F6-4D84-9AE4-13C260A080EC}" type="pres">
      <dgm:prSet presAssocID="{D9A0AC14-125A-4BBB-9441-9303A433EB8D}" presName="Name8" presStyleCnt="0"/>
      <dgm:spPr/>
    </dgm:pt>
    <dgm:pt modelId="{4A1F3E46-AC96-40E1-B893-4EDAEB509805}" type="pres">
      <dgm:prSet presAssocID="{D9A0AC14-125A-4BBB-9441-9303A433EB8D}" presName="level" presStyleLbl="node1" presStyleIdx="2" presStyleCnt="3" custScaleX="107527" custLinFactNeighborX="1995" custLinFactNeighborY="14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0E57-8450-465C-849B-D6FB0BA0C80E}" type="pres">
      <dgm:prSet presAssocID="{D9A0AC14-125A-4BBB-9441-9303A433EB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B7634B-2DFE-4018-9DA7-846C93C040D8}" type="presOf" srcId="{03B172E9-6753-49E6-9807-DD2D0C3ED3F6}" destId="{CA5CB167-6091-43CF-B63A-B23E36EE7BDC}" srcOrd="1" destOrd="0" presId="urn:microsoft.com/office/officeart/2005/8/layout/pyramid3"/>
    <dgm:cxn modelId="{73A0B57B-7AA4-4F28-9B73-E59B0DF58ADF}" type="presOf" srcId="{D9A0AC14-125A-4BBB-9441-9303A433EB8D}" destId="{4A1F3E46-AC96-40E1-B893-4EDAEB509805}" srcOrd="0" destOrd="0" presId="urn:microsoft.com/office/officeart/2005/8/layout/pyramid3"/>
    <dgm:cxn modelId="{EF6D536F-EC28-4514-87C1-27684AAA6B38}" srcId="{521AF982-70A5-4BE5-8547-BB163E78B1E1}" destId="{E3461AC8-8F77-441C-A8D3-2E1708DFA4BF}" srcOrd="1" destOrd="0" parTransId="{49CFB1A9-BD2A-410C-94A7-984C7899616E}" sibTransId="{95FA7109-BBF7-4243-B2D8-B1EE14479008}"/>
    <dgm:cxn modelId="{EDFED5E0-14EB-4AEE-B5F8-AFFBE9CCB6E1}" srcId="{521AF982-70A5-4BE5-8547-BB163E78B1E1}" destId="{03B172E9-6753-49E6-9807-DD2D0C3ED3F6}" srcOrd="0" destOrd="0" parTransId="{AA701DA2-CDA9-4474-A0E1-0D040208E225}" sibTransId="{50C96C6F-4217-4E04-8EAD-C9BEBE9C5328}"/>
    <dgm:cxn modelId="{B7F98D38-7343-4F6E-8F5F-4CC10D7DC8CA}" type="presOf" srcId="{521AF982-70A5-4BE5-8547-BB163E78B1E1}" destId="{EF100CA5-5B7F-4E3E-94AC-E6480134FC42}" srcOrd="0" destOrd="0" presId="urn:microsoft.com/office/officeart/2005/8/layout/pyramid3"/>
    <dgm:cxn modelId="{C1C6EE16-27F8-4B8F-9427-B959CDC612A8}" type="presOf" srcId="{E3461AC8-8F77-441C-A8D3-2E1708DFA4BF}" destId="{DB7E318B-4D87-42A6-8CC7-1DC0FC18B3E3}" srcOrd="0" destOrd="0" presId="urn:microsoft.com/office/officeart/2005/8/layout/pyramid3"/>
    <dgm:cxn modelId="{B48B7553-4F6B-428D-A0E0-35EDDF8F3748}" type="presOf" srcId="{03B172E9-6753-49E6-9807-DD2D0C3ED3F6}" destId="{E46424DA-DAAF-4540-B364-76116A17BDF7}" srcOrd="0" destOrd="0" presId="urn:microsoft.com/office/officeart/2005/8/layout/pyramid3"/>
    <dgm:cxn modelId="{7693B0E8-D46F-4149-A334-E7BA8E1D1C31}" type="presOf" srcId="{E3461AC8-8F77-441C-A8D3-2E1708DFA4BF}" destId="{7D102C36-09BF-465F-8D63-768D9117B064}" srcOrd="1" destOrd="0" presId="urn:microsoft.com/office/officeart/2005/8/layout/pyramid3"/>
    <dgm:cxn modelId="{18F2624A-E022-4E74-9F45-60E575813C27}" type="presOf" srcId="{D9A0AC14-125A-4BBB-9441-9303A433EB8D}" destId="{32B90E57-8450-465C-849B-D6FB0BA0C80E}" srcOrd="1" destOrd="0" presId="urn:microsoft.com/office/officeart/2005/8/layout/pyramid3"/>
    <dgm:cxn modelId="{944CF858-F828-4792-A76E-585D3C750E5D}" srcId="{521AF982-70A5-4BE5-8547-BB163E78B1E1}" destId="{D9A0AC14-125A-4BBB-9441-9303A433EB8D}" srcOrd="2" destOrd="0" parTransId="{26D749AC-8C01-4764-B0E0-4E8CD5769FF6}" sibTransId="{044401E8-A948-4ABB-8463-A61DFF95FC67}"/>
    <dgm:cxn modelId="{B5C9274F-34D2-4FF7-9B85-5A5BB036D0C1}" type="presParOf" srcId="{EF100CA5-5B7F-4E3E-94AC-E6480134FC42}" destId="{CC251D9C-10DC-4264-8574-1A264C16446E}" srcOrd="0" destOrd="0" presId="urn:microsoft.com/office/officeart/2005/8/layout/pyramid3"/>
    <dgm:cxn modelId="{B41CCD1E-6CAF-4550-88AB-F661D7A56893}" type="presParOf" srcId="{CC251D9C-10DC-4264-8574-1A264C16446E}" destId="{E46424DA-DAAF-4540-B364-76116A17BDF7}" srcOrd="0" destOrd="0" presId="urn:microsoft.com/office/officeart/2005/8/layout/pyramid3"/>
    <dgm:cxn modelId="{9B01719E-8EE2-4728-98BE-0F519B005CCA}" type="presParOf" srcId="{CC251D9C-10DC-4264-8574-1A264C16446E}" destId="{CA5CB167-6091-43CF-B63A-B23E36EE7BDC}" srcOrd="1" destOrd="0" presId="urn:microsoft.com/office/officeart/2005/8/layout/pyramid3"/>
    <dgm:cxn modelId="{EF0C0D78-40B1-490A-9F2F-17A1DD293DDA}" type="presParOf" srcId="{EF100CA5-5B7F-4E3E-94AC-E6480134FC42}" destId="{A2840D05-CE0C-4E7C-B49B-E0853A6260BC}" srcOrd="1" destOrd="0" presId="urn:microsoft.com/office/officeart/2005/8/layout/pyramid3"/>
    <dgm:cxn modelId="{3C6C19F4-1ECD-4E40-B190-E05E3CAADCED}" type="presParOf" srcId="{A2840D05-CE0C-4E7C-B49B-E0853A6260BC}" destId="{DB7E318B-4D87-42A6-8CC7-1DC0FC18B3E3}" srcOrd="0" destOrd="0" presId="urn:microsoft.com/office/officeart/2005/8/layout/pyramid3"/>
    <dgm:cxn modelId="{4CC82704-7617-4010-85B9-A5A53E81116A}" type="presParOf" srcId="{A2840D05-CE0C-4E7C-B49B-E0853A6260BC}" destId="{7D102C36-09BF-465F-8D63-768D9117B064}" srcOrd="1" destOrd="0" presId="urn:microsoft.com/office/officeart/2005/8/layout/pyramid3"/>
    <dgm:cxn modelId="{07EB2046-741E-4A5D-A81A-0A9F83818493}" type="presParOf" srcId="{EF100CA5-5B7F-4E3E-94AC-E6480134FC42}" destId="{35CA7FBA-51F6-4D84-9AE4-13C260A080EC}" srcOrd="2" destOrd="0" presId="urn:microsoft.com/office/officeart/2005/8/layout/pyramid3"/>
    <dgm:cxn modelId="{A8D3A920-830F-460B-B484-2BF1F95D1045}" type="presParOf" srcId="{35CA7FBA-51F6-4D84-9AE4-13C260A080EC}" destId="{4A1F3E46-AC96-40E1-B893-4EDAEB509805}" srcOrd="0" destOrd="0" presId="urn:microsoft.com/office/officeart/2005/8/layout/pyramid3"/>
    <dgm:cxn modelId="{BAC89687-6B07-4DF8-A9FA-47E2BF6313EB}" type="presParOf" srcId="{35CA7FBA-51F6-4D84-9AE4-13C260A080EC}" destId="{32B90E57-8450-465C-849B-D6FB0BA0C80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4D308-10E8-4B11-A99F-3D1D372E6E3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90AC434-D1A6-4992-812F-3F168958FEE0}">
      <dgm:prSet phldrT="[Text]" custT="1"/>
      <dgm:spPr/>
      <dgm:t>
        <a:bodyPr/>
        <a:lstStyle/>
        <a:p>
          <a:r>
            <a:rPr lang="en-US" sz="1200" dirty="0" smtClean="0"/>
            <a:t>AG SPECIALIST INPUT</a:t>
          </a:r>
          <a:endParaRPr lang="en-US" sz="1200" dirty="0"/>
        </a:p>
      </dgm:t>
    </dgm:pt>
    <dgm:pt modelId="{4A3C1043-BA36-494E-9B6E-6CC0B3CD0BFB}" type="parTrans" cxnId="{137A54AA-7736-488A-B752-F2FFF6207662}">
      <dgm:prSet/>
      <dgm:spPr/>
      <dgm:t>
        <a:bodyPr/>
        <a:lstStyle/>
        <a:p>
          <a:endParaRPr lang="en-US"/>
        </a:p>
      </dgm:t>
    </dgm:pt>
    <dgm:pt modelId="{11960CBD-E20D-49E2-B193-24096CC302D4}" type="sibTrans" cxnId="{137A54AA-7736-488A-B752-F2FFF6207662}">
      <dgm:prSet/>
      <dgm:spPr/>
      <dgm:t>
        <a:bodyPr/>
        <a:lstStyle/>
        <a:p>
          <a:endParaRPr lang="en-US" dirty="0"/>
        </a:p>
      </dgm:t>
    </dgm:pt>
    <dgm:pt modelId="{F1091EB0-19B6-4E7A-A397-DD153977E011}">
      <dgm:prSet phldrT="[Text]" custT="1"/>
      <dgm:spPr/>
      <dgm:t>
        <a:bodyPr/>
        <a:lstStyle/>
        <a:p>
          <a:r>
            <a:rPr lang="en-US" sz="1200" dirty="0" smtClean="0"/>
            <a:t>NUTRITION SPECIALIST INPUT</a:t>
          </a:r>
          <a:endParaRPr lang="en-US" sz="1200" dirty="0"/>
        </a:p>
      </dgm:t>
    </dgm:pt>
    <dgm:pt modelId="{74AEC23A-06D6-4B26-96BD-1F6646D32C25}" type="parTrans" cxnId="{C57EF8A0-6803-4180-AC76-CA0BB91C9CF3}">
      <dgm:prSet/>
      <dgm:spPr/>
      <dgm:t>
        <a:bodyPr/>
        <a:lstStyle/>
        <a:p>
          <a:endParaRPr lang="en-US"/>
        </a:p>
      </dgm:t>
    </dgm:pt>
    <dgm:pt modelId="{DF07298F-E270-41A2-9A6F-7102E6FE26EA}" type="sibTrans" cxnId="{C57EF8A0-6803-4180-AC76-CA0BB91C9CF3}">
      <dgm:prSet/>
      <dgm:spPr/>
      <dgm:t>
        <a:bodyPr/>
        <a:lstStyle/>
        <a:p>
          <a:endParaRPr lang="en-US" dirty="0"/>
        </a:p>
      </dgm:t>
    </dgm:pt>
    <dgm:pt modelId="{C709CDF6-B8AF-4A4C-89BE-C21B27376DBA}">
      <dgm:prSet phldrT="[Text]" custT="1"/>
      <dgm:spPr/>
      <dgm:t>
        <a:bodyPr/>
        <a:lstStyle/>
        <a:p>
          <a:r>
            <a:rPr lang="en-US" sz="1100" dirty="0" smtClean="0"/>
            <a:t>FOOD SECURITY &amp;  MATERNAL CHILD NUTRITION</a:t>
          </a:r>
          <a:endParaRPr lang="en-US" sz="1100" dirty="0"/>
        </a:p>
      </dgm:t>
    </dgm:pt>
    <dgm:pt modelId="{337DB758-A460-4901-9AEE-E269F8AC8A73}" type="parTrans" cxnId="{22F3DB9B-C452-449E-86A4-36DAC812994F}">
      <dgm:prSet/>
      <dgm:spPr/>
      <dgm:t>
        <a:bodyPr/>
        <a:lstStyle/>
        <a:p>
          <a:endParaRPr lang="en-US"/>
        </a:p>
      </dgm:t>
    </dgm:pt>
    <dgm:pt modelId="{79AE2B6D-E668-4A7B-B87B-BF035FFBD8A1}" type="sibTrans" cxnId="{22F3DB9B-C452-449E-86A4-36DAC812994F}">
      <dgm:prSet/>
      <dgm:spPr/>
      <dgm:t>
        <a:bodyPr/>
        <a:lstStyle/>
        <a:p>
          <a:endParaRPr lang="en-US"/>
        </a:p>
      </dgm:t>
    </dgm:pt>
    <dgm:pt modelId="{AAA10921-AF17-4EED-AD09-6AD76A4B2324}">
      <dgm:prSet phldrT="[Text]" custT="1"/>
      <dgm:spPr/>
      <dgm:t>
        <a:bodyPr/>
        <a:lstStyle/>
        <a:p>
          <a:r>
            <a:rPr lang="en-US" sz="1200" dirty="0" smtClean="0"/>
            <a:t>OTHER  SPECIALIST INPUT</a:t>
          </a:r>
          <a:endParaRPr lang="en-US" sz="1200" dirty="0"/>
        </a:p>
      </dgm:t>
    </dgm:pt>
    <dgm:pt modelId="{A8C6BCCD-5726-44D7-8045-28AD30BD9CA1}" type="parTrans" cxnId="{A1A91DE1-DA23-411C-88BE-BFE2E7DE0511}">
      <dgm:prSet/>
      <dgm:spPr/>
      <dgm:t>
        <a:bodyPr/>
        <a:lstStyle/>
        <a:p>
          <a:endParaRPr lang="en-US"/>
        </a:p>
      </dgm:t>
    </dgm:pt>
    <dgm:pt modelId="{DB8A35EF-1191-44D7-922C-97B53662FA56}" type="sibTrans" cxnId="{A1A91DE1-DA23-411C-88BE-BFE2E7DE0511}">
      <dgm:prSet/>
      <dgm:spPr/>
      <dgm:t>
        <a:bodyPr/>
        <a:lstStyle/>
        <a:p>
          <a:endParaRPr lang="en-US" dirty="0"/>
        </a:p>
      </dgm:t>
    </dgm:pt>
    <dgm:pt modelId="{0AD326D8-7D69-494A-A370-6FA12C897ADA}" type="pres">
      <dgm:prSet presAssocID="{8374D308-10E8-4B11-A99F-3D1D372E6E3E}" presName="linearFlow" presStyleCnt="0">
        <dgm:presLayoutVars>
          <dgm:dir/>
          <dgm:resizeHandles val="exact"/>
        </dgm:presLayoutVars>
      </dgm:prSet>
      <dgm:spPr/>
    </dgm:pt>
    <dgm:pt modelId="{28767AFC-FE76-4DDF-900E-BD4104EABA17}" type="pres">
      <dgm:prSet presAssocID="{A90AC434-D1A6-4992-812F-3F168958F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96F7F-DDE3-4011-B93B-1111E4E74F63}" type="pres">
      <dgm:prSet presAssocID="{11960CBD-E20D-49E2-B193-24096CC302D4}" presName="spacerL" presStyleCnt="0"/>
      <dgm:spPr/>
    </dgm:pt>
    <dgm:pt modelId="{1CDCE052-9530-4016-9F4A-981DBB807BA5}" type="pres">
      <dgm:prSet presAssocID="{11960CBD-E20D-49E2-B193-24096CC302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C08499-FD19-4E45-9A6F-F3770D68BE7F}" type="pres">
      <dgm:prSet presAssocID="{11960CBD-E20D-49E2-B193-24096CC302D4}" presName="spacerR" presStyleCnt="0"/>
      <dgm:spPr/>
    </dgm:pt>
    <dgm:pt modelId="{DA7B7105-878A-4D56-95F3-15054570CC9A}" type="pres">
      <dgm:prSet presAssocID="{F1091EB0-19B6-4E7A-A397-DD153977E011}" presName="node" presStyleLbl="node1" presStyleIdx="1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163F6-E2A2-44E2-94CA-68130479F600}" type="pres">
      <dgm:prSet presAssocID="{DF07298F-E270-41A2-9A6F-7102E6FE26EA}" presName="spacerL" presStyleCnt="0"/>
      <dgm:spPr/>
    </dgm:pt>
    <dgm:pt modelId="{BA487980-C0A9-4403-9119-3E2C1D467913}" type="pres">
      <dgm:prSet presAssocID="{DF07298F-E270-41A2-9A6F-7102E6FE26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E8D4F2-A21C-450D-9F79-046997424239}" type="pres">
      <dgm:prSet presAssocID="{DF07298F-E270-41A2-9A6F-7102E6FE26EA}" presName="spacerR" presStyleCnt="0"/>
      <dgm:spPr/>
    </dgm:pt>
    <dgm:pt modelId="{841162A6-DF9F-46CF-A88D-157EB26E6676}" type="pres">
      <dgm:prSet presAssocID="{AAA10921-AF17-4EED-AD09-6AD76A4B2324}" presName="node" presStyleLbl="node1" presStyleIdx="2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CAEC-EF50-4230-B06E-7CE17509617D}" type="pres">
      <dgm:prSet presAssocID="{DB8A35EF-1191-44D7-922C-97B53662FA56}" presName="spacerL" presStyleCnt="0"/>
      <dgm:spPr/>
    </dgm:pt>
    <dgm:pt modelId="{C9B2CA25-5905-431E-A7E9-A5D260685D6E}" type="pres">
      <dgm:prSet presAssocID="{DB8A35EF-1191-44D7-922C-97B53662FA5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806CD5-D237-40F4-81DF-D7B824CCF00B}" type="pres">
      <dgm:prSet presAssocID="{DB8A35EF-1191-44D7-922C-97B53662FA56}" presName="spacerR" presStyleCnt="0"/>
      <dgm:spPr/>
    </dgm:pt>
    <dgm:pt modelId="{622FAD6D-193F-43FC-A291-F33A0202F62F}" type="pres">
      <dgm:prSet presAssocID="{C709CDF6-B8AF-4A4C-89BE-C21B27376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69407-3FE9-44EB-8C2A-0240AC8E4B50}" type="presOf" srcId="{DF07298F-E270-41A2-9A6F-7102E6FE26EA}" destId="{BA487980-C0A9-4403-9119-3E2C1D467913}" srcOrd="0" destOrd="0" presId="urn:microsoft.com/office/officeart/2005/8/layout/equation1"/>
    <dgm:cxn modelId="{4EB17D27-963C-4560-8330-7EB6A27218CB}" type="presOf" srcId="{DB8A35EF-1191-44D7-922C-97B53662FA56}" destId="{C9B2CA25-5905-431E-A7E9-A5D260685D6E}" srcOrd="0" destOrd="0" presId="urn:microsoft.com/office/officeart/2005/8/layout/equation1"/>
    <dgm:cxn modelId="{CE83B8A4-A1F1-4E6E-A2DB-21C473A9252D}" type="presOf" srcId="{F1091EB0-19B6-4E7A-A397-DD153977E011}" destId="{DA7B7105-878A-4D56-95F3-15054570CC9A}" srcOrd="0" destOrd="0" presId="urn:microsoft.com/office/officeart/2005/8/layout/equation1"/>
    <dgm:cxn modelId="{C57EF8A0-6803-4180-AC76-CA0BB91C9CF3}" srcId="{8374D308-10E8-4B11-A99F-3D1D372E6E3E}" destId="{F1091EB0-19B6-4E7A-A397-DD153977E011}" srcOrd="1" destOrd="0" parTransId="{74AEC23A-06D6-4B26-96BD-1F6646D32C25}" sibTransId="{DF07298F-E270-41A2-9A6F-7102E6FE26EA}"/>
    <dgm:cxn modelId="{F9BD6276-27BE-4A8F-95B3-209716F9EBDF}" type="presOf" srcId="{AAA10921-AF17-4EED-AD09-6AD76A4B2324}" destId="{841162A6-DF9F-46CF-A88D-157EB26E6676}" srcOrd="0" destOrd="0" presId="urn:microsoft.com/office/officeart/2005/8/layout/equation1"/>
    <dgm:cxn modelId="{74B9DF35-F4EC-40E2-8DBF-A3D410A7752C}" type="presOf" srcId="{8374D308-10E8-4B11-A99F-3D1D372E6E3E}" destId="{0AD326D8-7D69-494A-A370-6FA12C897ADA}" srcOrd="0" destOrd="0" presId="urn:microsoft.com/office/officeart/2005/8/layout/equation1"/>
    <dgm:cxn modelId="{E0E2F9CE-D697-42A6-BF16-7611A6CFABCC}" type="presOf" srcId="{C709CDF6-B8AF-4A4C-89BE-C21B27376DBA}" destId="{622FAD6D-193F-43FC-A291-F33A0202F62F}" srcOrd="0" destOrd="0" presId="urn:microsoft.com/office/officeart/2005/8/layout/equation1"/>
    <dgm:cxn modelId="{BB7C19D6-A8B6-4FAE-8D17-E14C49B5A7A0}" type="presOf" srcId="{A90AC434-D1A6-4992-812F-3F168958FEE0}" destId="{28767AFC-FE76-4DDF-900E-BD4104EABA17}" srcOrd="0" destOrd="0" presId="urn:microsoft.com/office/officeart/2005/8/layout/equation1"/>
    <dgm:cxn modelId="{5D8E6EFA-BB1D-4731-9582-E6E8E4BE05E0}" type="presOf" srcId="{11960CBD-E20D-49E2-B193-24096CC302D4}" destId="{1CDCE052-9530-4016-9F4A-981DBB807BA5}" srcOrd="0" destOrd="0" presId="urn:microsoft.com/office/officeart/2005/8/layout/equation1"/>
    <dgm:cxn modelId="{A1A91DE1-DA23-411C-88BE-BFE2E7DE0511}" srcId="{8374D308-10E8-4B11-A99F-3D1D372E6E3E}" destId="{AAA10921-AF17-4EED-AD09-6AD76A4B2324}" srcOrd="2" destOrd="0" parTransId="{A8C6BCCD-5726-44D7-8045-28AD30BD9CA1}" sibTransId="{DB8A35EF-1191-44D7-922C-97B53662FA56}"/>
    <dgm:cxn modelId="{22F3DB9B-C452-449E-86A4-36DAC812994F}" srcId="{8374D308-10E8-4B11-A99F-3D1D372E6E3E}" destId="{C709CDF6-B8AF-4A4C-89BE-C21B27376DBA}" srcOrd="3" destOrd="0" parTransId="{337DB758-A460-4901-9AEE-E269F8AC8A73}" sibTransId="{79AE2B6D-E668-4A7B-B87B-BF035FFBD8A1}"/>
    <dgm:cxn modelId="{137A54AA-7736-488A-B752-F2FFF6207662}" srcId="{8374D308-10E8-4B11-A99F-3D1D372E6E3E}" destId="{A90AC434-D1A6-4992-812F-3F168958FEE0}" srcOrd="0" destOrd="0" parTransId="{4A3C1043-BA36-494E-9B6E-6CC0B3CD0BFB}" sibTransId="{11960CBD-E20D-49E2-B193-24096CC302D4}"/>
    <dgm:cxn modelId="{2BA85284-8CDF-40E9-97F3-01F45194E4FF}" type="presParOf" srcId="{0AD326D8-7D69-494A-A370-6FA12C897ADA}" destId="{28767AFC-FE76-4DDF-900E-BD4104EABA17}" srcOrd="0" destOrd="0" presId="urn:microsoft.com/office/officeart/2005/8/layout/equation1"/>
    <dgm:cxn modelId="{AD281C87-290A-4807-A663-3457867449D3}" type="presParOf" srcId="{0AD326D8-7D69-494A-A370-6FA12C897ADA}" destId="{3DB96F7F-DDE3-4011-B93B-1111E4E74F63}" srcOrd="1" destOrd="0" presId="urn:microsoft.com/office/officeart/2005/8/layout/equation1"/>
    <dgm:cxn modelId="{2471D247-7328-49E9-9672-06747714EFE8}" type="presParOf" srcId="{0AD326D8-7D69-494A-A370-6FA12C897ADA}" destId="{1CDCE052-9530-4016-9F4A-981DBB807BA5}" srcOrd="2" destOrd="0" presId="urn:microsoft.com/office/officeart/2005/8/layout/equation1"/>
    <dgm:cxn modelId="{33C50B23-FD70-42DD-9BA9-0DAB5C644F79}" type="presParOf" srcId="{0AD326D8-7D69-494A-A370-6FA12C897ADA}" destId="{6FC08499-FD19-4E45-9A6F-F3770D68BE7F}" srcOrd="3" destOrd="0" presId="urn:microsoft.com/office/officeart/2005/8/layout/equation1"/>
    <dgm:cxn modelId="{89725B7B-35E7-4078-BA27-9C474E8CDAEC}" type="presParOf" srcId="{0AD326D8-7D69-494A-A370-6FA12C897ADA}" destId="{DA7B7105-878A-4D56-95F3-15054570CC9A}" srcOrd="4" destOrd="0" presId="urn:microsoft.com/office/officeart/2005/8/layout/equation1"/>
    <dgm:cxn modelId="{35C34DCE-C1F9-44CA-ACD9-4E925DFD0DF6}" type="presParOf" srcId="{0AD326D8-7D69-494A-A370-6FA12C897ADA}" destId="{57D163F6-E2A2-44E2-94CA-68130479F600}" srcOrd="5" destOrd="0" presId="urn:microsoft.com/office/officeart/2005/8/layout/equation1"/>
    <dgm:cxn modelId="{49A6F2BC-B7DE-47A8-81E4-1F945D0300ED}" type="presParOf" srcId="{0AD326D8-7D69-494A-A370-6FA12C897ADA}" destId="{BA487980-C0A9-4403-9119-3E2C1D467913}" srcOrd="6" destOrd="0" presId="urn:microsoft.com/office/officeart/2005/8/layout/equation1"/>
    <dgm:cxn modelId="{6E0CAD08-50BE-406E-BC53-BEC38CAB50C9}" type="presParOf" srcId="{0AD326D8-7D69-494A-A370-6FA12C897ADA}" destId="{9AE8D4F2-A21C-450D-9F79-046997424239}" srcOrd="7" destOrd="0" presId="urn:microsoft.com/office/officeart/2005/8/layout/equation1"/>
    <dgm:cxn modelId="{35523E89-F9A7-49C4-850C-091C2E9DC58E}" type="presParOf" srcId="{0AD326D8-7D69-494A-A370-6FA12C897ADA}" destId="{841162A6-DF9F-46CF-A88D-157EB26E6676}" srcOrd="8" destOrd="0" presId="urn:microsoft.com/office/officeart/2005/8/layout/equation1"/>
    <dgm:cxn modelId="{BDFC93AF-E875-4A8B-BF40-5EEF985E5810}" type="presParOf" srcId="{0AD326D8-7D69-494A-A370-6FA12C897ADA}" destId="{C1F6CAEC-EF50-4230-B06E-7CE17509617D}" srcOrd="9" destOrd="0" presId="urn:microsoft.com/office/officeart/2005/8/layout/equation1"/>
    <dgm:cxn modelId="{56FE2EB9-53EE-4F0F-BC98-43499672659A}" type="presParOf" srcId="{0AD326D8-7D69-494A-A370-6FA12C897ADA}" destId="{C9B2CA25-5905-431E-A7E9-A5D260685D6E}" srcOrd="10" destOrd="0" presId="urn:microsoft.com/office/officeart/2005/8/layout/equation1"/>
    <dgm:cxn modelId="{07777180-A559-4C6A-A4F4-815495D4D5C5}" type="presParOf" srcId="{0AD326D8-7D69-494A-A370-6FA12C897ADA}" destId="{2A806CD5-D237-40F4-81DF-D7B824CCF00B}" srcOrd="11" destOrd="0" presId="urn:microsoft.com/office/officeart/2005/8/layout/equation1"/>
    <dgm:cxn modelId="{AB1F227B-43D2-45F2-9499-09C360D80E26}" type="presParOf" srcId="{0AD326D8-7D69-494A-A370-6FA12C897ADA}" destId="{622FAD6D-193F-43FC-A291-F33A0202F62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74D308-10E8-4B11-A99F-3D1D372E6E3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90AC434-D1A6-4992-812F-3F168958FEE0}">
      <dgm:prSet phldrT="[Text]" custT="1"/>
      <dgm:spPr/>
      <dgm:t>
        <a:bodyPr/>
        <a:lstStyle/>
        <a:p>
          <a:r>
            <a:rPr lang="en-US" sz="1200" dirty="0" smtClean="0"/>
            <a:t>AG SPECIALIST INPUT</a:t>
          </a:r>
          <a:endParaRPr lang="en-US" sz="1200" dirty="0"/>
        </a:p>
      </dgm:t>
    </dgm:pt>
    <dgm:pt modelId="{4A3C1043-BA36-494E-9B6E-6CC0B3CD0BFB}" type="parTrans" cxnId="{137A54AA-7736-488A-B752-F2FFF6207662}">
      <dgm:prSet/>
      <dgm:spPr/>
      <dgm:t>
        <a:bodyPr/>
        <a:lstStyle/>
        <a:p>
          <a:endParaRPr lang="en-US"/>
        </a:p>
      </dgm:t>
    </dgm:pt>
    <dgm:pt modelId="{11960CBD-E20D-49E2-B193-24096CC302D4}" type="sibTrans" cxnId="{137A54AA-7736-488A-B752-F2FFF6207662}">
      <dgm:prSet/>
      <dgm:spPr/>
      <dgm:t>
        <a:bodyPr/>
        <a:lstStyle/>
        <a:p>
          <a:endParaRPr lang="en-US" dirty="0"/>
        </a:p>
      </dgm:t>
    </dgm:pt>
    <dgm:pt modelId="{F1091EB0-19B6-4E7A-A397-DD153977E011}">
      <dgm:prSet phldrT="[Text]" custT="1"/>
      <dgm:spPr/>
      <dgm:t>
        <a:bodyPr/>
        <a:lstStyle/>
        <a:p>
          <a:r>
            <a:rPr lang="en-US" sz="1200" dirty="0" smtClean="0"/>
            <a:t>NUTRITION SPECIALIST INPUT</a:t>
          </a:r>
          <a:endParaRPr lang="en-US" sz="1200" dirty="0"/>
        </a:p>
      </dgm:t>
    </dgm:pt>
    <dgm:pt modelId="{74AEC23A-06D6-4B26-96BD-1F6646D32C25}" type="parTrans" cxnId="{C57EF8A0-6803-4180-AC76-CA0BB91C9CF3}">
      <dgm:prSet/>
      <dgm:spPr/>
      <dgm:t>
        <a:bodyPr/>
        <a:lstStyle/>
        <a:p>
          <a:endParaRPr lang="en-US"/>
        </a:p>
      </dgm:t>
    </dgm:pt>
    <dgm:pt modelId="{DF07298F-E270-41A2-9A6F-7102E6FE26EA}" type="sibTrans" cxnId="{C57EF8A0-6803-4180-AC76-CA0BB91C9CF3}">
      <dgm:prSet/>
      <dgm:spPr/>
      <dgm:t>
        <a:bodyPr/>
        <a:lstStyle/>
        <a:p>
          <a:endParaRPr lang="en-US" dirty="0"/>
        </a:p>
      </dgm:t>
    </dgm:pt>
    <dgm:pt modelId="{C709CDF6-B8AF-4A4C-89BE-C21B27376DBA}">
      <dgm:prSet phldrT="[Text]" custT="1"/>
      <dgm:spPr/>
      <dgm:t>
        <a:bodyPr/>
        <a:lstStyle/>
        <a:p>
          <a:r>
            <a:rPr lang="en-US" sz="1100" dirty="0" smtClean="0"/>
            <a:t>FOOD SECURITY &amp;  MATERNAL CHILD NUTRITION</a:t>
          </a:r>
          <a:endParaRPr lang="en-US" sz="1100" dirty="0"/>
        </a:p>
      </dgm:t>
    </dgm:pt>
    <dgm:pt modelId="{337DB758-A460-4901-9AEE-E269F8AC8A73}" type="parTrans" cxnId="{22F3DB9B-C452-449E-86A4-36DAC812994F}">
      <dgm:prSet/>
      <dgm:spPr/>
      <dgm:t>
        <a:bodyPr/>
        <a:lstStyle/>
        <a:p>
          <a:endParaRPr lang="en-US"/>
        </a:p>
      </dgm:t>
    </dgm:pt>
    <dgm:pt modelId="{79AE2B6D-E668-4A7B-B87B-BF035FFBD8A1}" type="sibTrans" cxnId="{22F3DB9B-C452-449E-86A4-36DAC812994F}">
      <dgm:prSet/>
      <dgm:spPr/>
      <dgm:t>
        <a:bodyPr/>
        <a:lstStyle/>
        <a:p>
          <a:endParaRPr lang="en-US"/>
        </a:p>
      </dgm:t>
    </dgm:pt>
    <dgm:pt modelId="{AAA10921-AF17-4EED-AD09-6AD76A4B2324}">
      <dgm:prSet phldrT="[Text]" custT="1"/>
      <dgm:spPr/>
      <dgm:t>
        <a:bodyPr/>
        <a:lstStyle/>
        <a:p>
          <a:r>
            <a:rPr lang="en-US" sz="1200" dirty="0" smtClean="0"/>
            <a:t>OTHER  SPECIALIST INPUT</a:t>
          </a:r>
          <a:endParaRPr lang="en-US" sz="1200" dirty="0"/>
        </a:p>
      </dgm:t>
    </dgm:pt>
    <dgm:pt modelId="{A8C6BCCD-5726-44D7-8045-28AD30BD9CA1}" type="parTrans" cxnId="{A1A91DE1-DA23-411C-88BE-BFE2E7DE0511}">
      <dgm:prSet/>
      <dgm:spPr/>
      <dgm:t>
        <a:bodyPr/>
        <a:lstStyle/>
        <a:p>
          <a:endParaRPr lang="en-US"/>
        </a:p>
      </dgm:t>
    </dgm:pt>
    <dgm:pt modelId="{DB8A35EF-1191-44D7-922C-97B53662FA56}" type="sibTrans" cxnId="{A1A91DE1-DA23-411C-88BE-BFE2E7DE0511}">
      <dgm:prSet/>
      <dgm:spPr/>
      <dgm:t>
        <a:bodyPr/>
        <a:lstStyle/>
        <a:p>
          <a:endParaRPr lang="en-US" dirty="0"/>
        </a:p>
      </dgm:t>
    </dgm:pt>
    <dgm:pt modelId="{0AD326D8-7D69-494A-A370-6FA12C897ADA}" type="pres">
      <dgm:prSet presAssocID="{8374D308-10E8-4B11-A99F-3D1D372E6E3E}" presName="linearFlow" presStyleCnt="0">
        <dgm:presLayoutVars>
          <dgm:dir/>
          <dgm:resizeHandles val="exact"/>
        </dgm:presLayoutVars>
      </dgm:prSet>
      <dgm:spPr/>
    </dgm:pt>
    <dgm:pt modelId="{28767AFC-FE76-4DDF-900E-BD4104EABA17}" type="pres">
      <dgm:prSet presAssocID="{A90AC434-D1A6-4992-812F-3F168958F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96F7F-DDE3-4011-B93B-1111E4E74F63}" type="pres">
      <dgm:prSet presAssocID="{11960CBD-E20D-49E2-B193-24096CC302D4}" presName="spacerL" presStyleCnt="0"/>
      <dgm:spPr/>
    </dgm:pt>
    <dgm:pt modelId="{1CDCE052-9530-4016-9F4A-981DBB807BA5}" type="pres">
      <dgm:prSet presAssocID="{11960CBD-E20D-49E2-B193-24096CC302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C08499-FD19-4E45-9A6F-F3770D68BE7F}" type="pres">
      <dgm:prSet presAssocID="{11960CBD-E20D-49E2-B193-24096CC302D4}" presName="spacerR" presStyleCnt="0"/>
      <dgm:spPr/>
    </dgm:pt>
    <dgm:pt modelId="{DA7B7105-878A-4D56-95F3-15054570CC9A}" type="pres">
      <dgm:prSet presAssocID="{F1091EB0-19B6-4E7A-A397-DD153977E011}" presName="node" presStyleLbl="node1" presStyleIdx="1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163F6-E2A2-44E2-94CA-68130479F600}" type="pres">
      <dgm:prSet presAssocID="{DF07298F-E270-41A2-9A6F-7102E6FE26EA}" presName="spacerL" presStyleCnt="0"/>
      <dgm:spPr/>
    </dgm:pt>
    <dgm:pt modelId="{BA487980-C0A9-4403-9119-3E2C1D467913}" type="pres">
      <dgm:prSet presAssocID="{DF07298F-E270-41A2-9A6F-7102E6FE26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E8D4F2-A21C-450D-9F79-046997424239}" type="pres">
      <dgm:prSet presAssocID="{DF07298F-E270-41A2-9A6F-7102E6FE26EA}" presName="spacerR" presStyleCnt="0"/>
      <dgm:spPr/>
    </dgm:pt>
    <dgm:pt modelId="{841162A6-DF9F-46CF-A88D-157EB26E6676}" type="pres">
      <dgm:prSet presAssocID="{AAA10921-AF17-4EED-AD09-6AD76A4B2324}" presName="node" presStyleLbl="node1" presStyleIdx="2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CAEC-EF50-4230-B06E-7CE17509617D}" type="pres">
      <dgm:prSet presAssocID="{DB8A35EF-1191-44D7-922C-97B53662FA56}" presName="spacerL" presStyleCnt="0"/>
      <dgm:spPr/>
    </dgm:pt>
    <dgm:pt modelId="{C9B2CA25-5905-431E-A7E9-A5D260685D6E}" type="pres">
      <dgm:prSet presAssocID="{DB8A35EF-1191-44D7-922C-97B53662FA5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806CD5-D237-40F4-81DF-D7B824CCF00B}" type="pres">
      <dgm:prSet presAssocID="{DB8A35EF-1191-44D7-922C-97B53662FA56}" presName="spacerR" presStyleCnt="0"/>
      <dgm:spPr/>
    </dgm:pt>
    <dgm:pt modelId="{622FAD6D-193F-43FC-A291-F33A0202F62F}" type="pres">
      <dgm:prSet presAssocID="{C709CDF6-B8AF-4A4C-89BE-C21B27376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0E7A7-F658-4487-BDAD-15B4F4CCA278}" type="presOf" srcId="{DF07298F-E270-41A2-9A6F-7102E6FE26EA}" destId="{BA487980-C0A9-4403-9119-3E2C1D467913}" srcOrd="0" destOrd="0" presId="urn:microsoft.com/office/officeart/2005/8/layout/equation1"/>
    <dgm:cxn modelId="{C8084339-4D0E-4C98-B319-0CBD2B817C04}" type="presOf" srcId="{A90AC434-D1A6-4992-812F-3F168958FEE0}" destId="{28767AFC-FE76-4DDF-900E-BD4104EABA17}" srcOrd="0" destOrd="0" presId="urn:microsoft.com/office/officeart/2005/8/layout/equation1"/>
    <dgm:cxn modelId="{C57EF8A0-6803-4180-AC76-CA0BB91C9CF3}" srcId="{8374D308-10E8-4B11-A99F-3D1D372E6E3E}" destId="{F1091EB0-19B6-4E7A-A397-DD153977E011}" srcOrd="1" destOrd="0" parTransId="{74AEC23A-06D6-4B26-96BD-1F6646D32C25}" sibTransId="{DF07298F-E270-41A2-9A6F-7102E6FE26EA}"/>
    <dgm:cxn modelId="{A1A91DE1-DA23-411C-88BE-BFE2E7DE0511}" srcId="{8374D308-10E8-4B11-A99F-3D1D372E6E3E}" destId="{AAA10921-AF17-4EED-AD09-6AD76A4B2324}" srcOrd="2" destOrd="0" parTransId="{A8C6BCCD-5726-44D7-8045-28AD30BD9CA1}" sibTransId="{DB8A35EF-1191-44D7-922C-97B53662FA56}"/>
    <dgm:cxn modelId="{549C0A51-C830-46CB-9EA8-ADFAE339C4F3}" type="presOf" srcId="{F1091EB0-19B6-4E7A-A397-DD153977E011}" destId="{DA7B7105-878A-4D56-95F3-15054570CC9A}" srcOrd="0" destOrd="0" presId="urn:microsoft.com/office/officeart/2005/8/layout/equation1"/>
    <dgm:cxn modelId="{E98532C5-17FA-4586-8300-5A5F2673A529}" type="presOf" srcId="{8374D308-10E8-4B11-A99F-3D1D372E6E3E}" destId="{0AD326D8-7D69-494A-A370-6FA12C897ADA}" srcOrd="0" destOrd="0" presId="urn:microsoft.com/office/officeart/2005/8/layout/equation1"/>
    <dgm:cxn modelId="{22F3DB9B-C452-449E-86A4-36DAC812994F}" srcId="{8374D308-10E8-4B11-A99F-3D1D372E6E3E}" destId="{C709CDF6-B8AF-4A4C-89BE-C21B27376DBA}" srcOrd="3" destOrd="0" parTransId="{337DB758-A460-4901-9AEE-E269F8AC8A73}" sibTransId="{79AE2B6D-E668-4A7B-B87B-BF035FFBD8A1}"/>
    <dgm:cxn modelId="{FD0F5299-2411-4E87-BC37-EB4F17F3AF13}" type="presOf" srcId="{AAA10921-AF17-4EED-AD09-6AD76A4B2324}" destId="{841162A6-DF9F-46CF-A88D-157EB26E6676}" srcOrd="0" destOrd="0" presId="urn:microsoft.com/office/officeart/2005/8/layout/equation1"/>
    <dgm:cxn modelId="{898E13AE-13BE-46E7-82DE-90B436871BCC}" type="presOf" srcId="{C709CDF6-B8AF-4A4C-89BE-C21B27376DBA}" destId="{622FAD6D-193F-43FC-A291-F33A0202F62F}" srcOrd="0" destOrd="0" presId="urn:microsoft.com/office/officeart/2005/8/layout/equation1"/>
    <dgm:cxn modelId="{8D852C9B-16EF-434A-A499-EEFDCBCEE839}" type="presOf" srcId="{DB8A35EF-1191-44D7-922C-97B53662FA56}" destId="{C9B2CA25-5905-431E-A7E9-A5D260685D6E}" srcOrd="0" destOrd="0" presId="urn:microsoft.com/office/officeart/2005/8/layout/equation1"/>
    <dgm:cxn modelId="{137A54AA-7736-488A-B752-F2FFF6207662}" srcId="{8374D308-10E8-4B11-A99F-3D1D372E6E3E}" destId="{A90AC434-D1A6-4992-812F-3F168958FEE0}" srcOrd="0" destOrd="0" parTransId="{4A3C1043-BA36-494E-9B6E-6CC0B3CD0BFB}" sibTransId="{11960CBD-E20D-49E2-B193-24096CC302D4}"/>
    <dgm:cxn modelId="{CE7F8E15-47A1-4D7C-BB7F-6DBE7FE47774}" type="presOf" srcId="{11960CBD-E20D-49E2-B193-24096CC302D4}" destId="{1CDCE052-9530-4016-9F4A-981DBB807BA5}" srcOrd="0" destOrd="0" presId="urn:microsoft.com/office/officeart/2005/8/layout/equation1"/>
    <dgm:cxn modelId="{2F876075-6704-44E4-9FD0-381180AB94E7}" type="presParOf" srcId="{0AD326D8-7D69-494A-A370-6FA12C897ADA}" destId="{28767AFC-FE76-4DDF-900E-BD4104EABA17}" srcOrd="0" destOrd="0" presId="urn:microsoft.com/office/officeart/2005/8/layout/equation1"/>
    <dgm:cxn modelId="{1C3C5C5D-AD64-4A99-862E-167FA67EA679}" type="presParOf" srcId="{0AD326D8-7D69-494A-A370-6FA12C897ADA}" destId="{3DB96F7F-DDE3-4011-B93B-1111E4E74F63}" srcOrd="1" destOrd="0" presId="urn:microsoft.com/office/officeart/2005/8/layout/equation1"/>
    <dgm:cxn modelId="{F095005E-4149-474D-8A4A-2F2B90D26442}" type="presParOf" srcId="{0AD326D8-7D69-494A-A370-6FA12C897ADA}" destId="{1CDCE052-9530-4016-9F4A-981DBB807BA5}" srcOrd="2" destOrd="0" presId="urn:microsoft.com/office/officeart/2005/8/layout/equation1"/>
    <dgm:cxn modelId="{5CADE465-30ED-4AB6-9767-586359ABAB24}" type="presParOf" srcId="{0AD326D8-7D69-494A-A370-6FA12C897ADA}" destId="{6FC08499-FD19-4E45-9A6F-F3770D68BE7F}" srcOrd="3" destOrd="0" presId="urn:microsoft.com/office/officeart/2005/8/layout/equation1"/>
    <dgm:cxn modelId="{79487E62-BA57-4259-83DC-A578114EA16A}" type="presParOf" srcId="{0AD326D8-7D69-494A-A370-6FA12C897ADA}" destId="{DA7B7105-878A-4D56-95F3-15054570CC9A}" srcOrd="4" destOrd="0" presId="urn:microsoft.com/office/officeart/2005/8/layout/equation1"/>
    <dgm:cxn modelId="{5D717E16-29EE-49AD-A417-75F89B769C49}" type="presParOf" srcId="{0AD326D8-7D69-494A-A370-6FA12C897ADA}" destId="{57D163F6-E2A2-44E2-94CA-68130479F600}" srcOrd="5" destOrd="0" presId="urn:microsoft.com/office/officeart/2005/8/layout/equation1"/>
    <dgm:cxn modelId="{AF6CA4E9-566F-438E-ABE5-E0B5682C6771}" type="presParOf" srcId="{0AD326D8-7D69-494A-A370-6FA12C897ADA}" destId="{BA487980-C0A9-4403-9119-3E2C1D467913}" srcOrd="6" destOrd="0" presId="urn:microsoft.com/office/officeart/2005/8/layout/equation1"/>
    <dgm:cxn modelId="{20B794B2-1FA5-4B07-8387-9C7A030D0DA4}" type="presParOf" srcId="{0AD326D8-7D69-494A-A370-6FA12C897ADA}" destId="{9AE8D4F2-A21C-450D-9F79-046997424239}" srcOrd="7" destOrd="0" presId="urn:microsoft.com/office/officeart/2005/8/layout/equation1"/>
    <dgm:cxn modelId="{5D39047E-9A38-487F-949A-7A0B49B27A55}" type="presParOf" srcId="{0AD326D8-7D69-494A-A370-6FA12C897ADA}" destId="{841162A6-DF9F-46CF-A88D-157EB26E6676}" srcOrd="8" destOrd="0" presId="urn:microsoft.com/office/officeart/2005/8/layout/equation1"/>
    <dgm:cxn modelId="{9903760A-0B88-4783-A4C3-E4D3BB4F4625}" type="presParOf" srcId="{0AD326D8-7D69-494A-A370-6FA12C897ADA}" destId="{C1F6CAEC-EF50-4230-B06E-7CE17509617D}" srcOrd="9" destOrd="0" presId="urn:microsoft.com/office/officeart/2005/8/layout/equation1"/>
    <dgm:cxn modelId="{5308E80C-2098-4A85-B136-262BAA7C97E7}" type="presParOf" srcId="{0AD326D8-7D69-494A-A370-6FA12C897ADA}" destId="{C9B2CA25-5905-431E-A7E9-A5D260685D6E}" srcOrd="10" destOrd="0" presId="urn:microsoft.com/office/officeart/2005/8/layout/equation1"/>
    <dgm:cxn modelId="{425AE091-2531-4B85-A8E4-D840FA0D032B}" type="presParOf" srcId="{0AD326D8-7D69-494A-A370-6FA12C897ADA}" destId="{2A806CD5-D237-40F4-81DF-D7B824CCF00B}" srcOrd="11" destOrd="0" presId="urn:microsoft.com/office/officeart/2005/8/layout/equation1"/>
    <dgm:cxn modelId="{4085CDF3-16CA-45E1-93F2-B8808E3E4FD2}" type="presParOf" srcId="{0AD326D8-7D69-494A-A370-6FA12C897ADA}" destId="{622FAD6D-193F-43FC-A291-F33A0202F62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4D308-10E8-4B11-A99F-3D1D372E6E3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A90AC434-D1A6-4992-812F-3F168958FEE0}">
      <dgm:prSet phldrT="[Text]" custT="1"/>
      <dgm:spPr/>
      <dgm:t>
        <a:bodyPr/>
        <a:lstStyle/>
        <a:p>
          <a:r>
            <a:rPr lang="en-US" sz="1200" dirty="0" smtClean="0"/>
            <a:t>AG SPECIALIST INPUT</a:t>
          </a:r>
          <a:endParaRPr lang="en-US" sz="1200" dirty="0"/>
        </a:p>
      </dgm:t>
    </dgm:pt>
    <dgm:pt modelId="{4A3C1043-BA36-494E-9B6E-6CC0B3CD0BFB}" type="parTrans" cxnId="{137A54AA-7736-488A-B752-F2FFF6207662}">
      <dgm:prSet/>
      <dgm:spPr/>
      <dgm:t>
        <a:bodyPr/>
        <a:lstStyle/>
        <a:p>
          <a:endParaRPr lang="en-US"/>
        </a:p>
      </dgm:t>
    </dgm:pt>
    <dgm:pt modelId="{11960CBD-E20D-49E2-B193-24096CC302D4}" type="sibTrans" cxnId="{137A54AA-7736-488A-B752-F2FFF6207662}">
      <dgm:prSet/>
      <dgm:spPr/>
      <dgm:t>
        <a:bodyPr/>
        <a:lstStyle/>
        <a:p>
          <a:endParaRPr lang="en-US" dirty="0"/>
        </a:p>
      </dgm:t>
    </dgm:pt>
    <dgm:pt modelId="{F1091EB0-19B6-4E7A-A397-DD153977E011}">
      <dgm:prSet phldrT="[Text]" custT="1"/>
      <dgm:spPr/>
      <dgm:t>
        <a:bodyPr/>
        <a:lstStyle/>
        <a:p>
          <a:r>
            <a:rPr lang="en-US" sz="1200" dirty="0" smtClean="0"/>
            <a:t>NUTRITION SPECIALIST INPUT</a:t>
          </a:r>
          <a:endParaRPr lang="en-US" sz="1200" dirty="0"/>
        </a:p>
      </dgm:t>
    </dgm:pt>
    <dgm:pt modelId="{74AEC23A-06D6-4B26-96BD-1F6646D32C25}" type="parTrans" cxnId="{C57EF8A0-6803-4180-AC76-CA0BB91C9CF3}">
      <dgm:prSet/>
      <dgm:spPr/>
      <dgm:t>
        <a:bodyPr/>
        <a:lstStyle/>
        <a:p>
          <a:endParaRPr lang="en-US"/>
        </a:p>
      </dgm:t>
    </dgm:pt>
    <dgm:pt modelId="{DF07298F-E270-41A2-9A6F-7102E6FE26EA}" type="sibTrans" cxnId="{C57EF8A0-6803-4180-AC76-CA0BB91C9CF3}">
      <dgm:prSet/>
      <dgm:spPr/>
      <dgm:t>
        <a:bodyPr/>
        <a:lstStyle/>
        <a:p>
          <a:endParaRPr lang="en-US" dirty="0"/>
        </a:p>
      </dgm:t>
    </dgm:pt>
    <dgm:pt modelId="{C709CDF6-B8AF-4A4C-89BE-C21B27376DBA}">
      <dgm:prSet phldrT="[Text]" custT="1"/>
      <dgm:spPr/>
      <dgm:t>
        <a:bodyPr/>
        <a:lstStyle/>
        <a:p>
          <a:r>
            <a:rPr lang="en-US" sz="1100" dirty="0" smtClean="0"/>
            <a:t>FOOD SECURITY &amp;  MATERNAL CHILD NUTRITION</a:t>
          </a:r>
          <a:endParaRPr lang="en-US" sz="1100" dirty="0"/>
        </a:p>
      </dgm:t>
    </dgm:pt>
    <dgm:pt modelId="{337DB758-A460-4901-9AEE-E269F8AC8A73}" type="parTrans" cxnId="{22F3DB9B-C452-449E-86A4-36DAC812994F}">
      <dgm:prSet/>
      <dgm:spPr/>
      <dgm:t>
        <a:bodyPr/>
        <a:lstStyle/>
        <a:p>
          <a:endParaRPr lang="en-US"/>
        </a:p>
      </dgm:t>
    </dgm:pt>
    <dgm:pt modelId="{79AE2B6D-E668-4A7B-B87B-BF035FFBD8A1}" type="sibTrans" cxnId="{22F3DB9B-C452-449E-86A4-36DAC812994F}">
      <dgm:prSet/>
      <dgm:spPr/>
      <dgm:t>
        <a:bodyPr/>
        <a:lstStyle/>
        <a:p>
          <a:endParaRPr lang="en-US"/>
        </a:p>
      </dgm:t>
    </dgm:pt>
    <dgm:pt modelId="{AAA10921-AF17-4EED-AD09-6AD76A4B2324}">
      <dgm:prSet phldrT="[Text]" custT="1"/>
      <dgm:spPr/>
      <dgm:t>
        <a:bodyPr/>
        <a:lstStyle/>
        <a:p>
          <a:r>
            <a:rPr lang="en-US" sz="1200" dirty="0" smtClean="0"/>
            <a:t>OTHER  SPECIALIST INPUT</a:t>
          </a:r>
          <a:endParaRPr lang="en-US" sz="1200" dirty="0"/>
        </a:p>
      </dgm:t>
    </dgm:pt>
    <dgm:pt modelId="{A8C6BCCD-5726-44D7-8045-28AD30BD9CA1}" type="parTrans" cxnId="{A1A91DE1-DA23-411C-88BE-BFE2E7DE0511}">
      <dgm:prSet/>
      <dgm:spPr/>
      <dgm:t>
        <a:bodyPr/>
        <a:lstStyle/>
        <a:p>
          <a:endParaRPr lang="en-US"/>
        </a:p>
      </dgm:t>
    </dgm:pt>
    <dgm:pt modelId="{DB8A35EF-1191-44D7-922C-97B53662FA56}" type="sibTrans" cxnId="{A1A91DE1-DA23-411C-88BE-BFE2E7DE0511}">
      <dgm:prSet/>
      <dgm:spPr/>
      <dgm:t>
        <a:bodyPr/>
        <a:lstStyle/>
        <a:p>
          <a:endParaRPr lang="en-US" dirty="0"/>
        </a:p>
      </dgm:t>
    </dgm:pt>
    <dgm:pt modelId="{0AD326D8-7D69-494A-A370-6FA12C897ADA}" type="pres">
      <dgm:prSet presAssocID="{8374D308-10E8-4B11-A99F-3D1D372E6E3E}" presName="linearFlow" presStyleCnt="0">
        <dgm:presLayoutVars>
          <dgm:dir/>
          <dgm:resizeHandles val="exact"/>
        </dgm:presLayoutVars>
      </dgm:prSet>
      <dgm:spPr/>
    </dgm:pt>
    <dgm:pt modelId="{28767AFC-FE76-4DDF-900E-BD4104EABA17}" type="pres">
      <dgm:prSet presAssocID="{A90AC434-D1A6-4992-812F-3F168958FE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96F7F-DDE3-4011-B93B-1111E4E74F63}" type="pres">
      <dgm:prSet presAssocID="{11960CBD-E20D-49E2-B193-24096CC302D4}" presName="spacerL" presStyleCnt="0"/>
      <dgm:spPr/>
    </dgm:pt>
    <dgm:pt modelId="{1CDCE052-9530-4016-9F4A-981DBB807BA5}" type="pres">
      <dgm:prSet presAssocID="{11960CBD-E20D-49E2-B193-24096CC302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FC08499-FD19-4E45-9A6F-F3770D68BE7F}" type="pres">
      <dgm:prSet presAssocID="{11960CBD-E20D-49E2-B193-24096CC302D4}" presName="spacerR" presStyleCnt="0"/>
      <dgm:spPr/>
    </dgm:pt>
    <dgm:pt modelId="{DA7B7105-878A-4D56-95F3-15054570CC9A}" type="pres">
      <dgm:prSet presAssocID="{F1091EB0-19B6-4E7A-A397-DD153977E011}" presName="node" presStyleLbl="node1" presStyleIdx="1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163F6-E2A2-44E2-94CA-68130479F600}" type="pres">
      <dgm:prSet presAssocID="{DF07298F-E270-41A2-9A6F-7102E6FE26EA}" presName="spacerL" presStyleCnt="0"/>
      <dgm:spPr/>
    </dgm:pt>
    <dgm:pt modelId="{BA487980-C0A9-4403-9119-3E2C1D467913}" type="pres">
      <dgm:prSet presAssocID="{DF07298F-E270-41A2-9A6F-7102E6FE26E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AE8D4F2-A21C-450D-9F79-046997424239}" type="pres">
      <dgm:prSet presAssocID="{DF07298F-E270-41A2-9A6F-7102E6FE26EA}" presName="spacerR" presStyleCnt="0"/>
      <dgm:spPr/>
    </dgm:pt>
    <dgm:pt modelId="{841162A6-DF9F-46CF-A88D-157EB26E6676}" type="pres">
      <dgm:prSet presAssocID="{AAA10921-AF17-4EED-AD09-6AD76A4B2324}" presName="node" presStyleLbl="node1" presStyleIdx="2" presStyleCnt="4" custLinFactNeighborX="-1294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6CAEC-EF50-4230-B06E-7CE17509617D}" type="pres">
      <dgm:prSet presAssocID="{DB8A35EF-1191-44D7-922C-97B53662FA56}" presName="spacerL" presStyleCnt="0"/>
      <dgm:spPr/>
    </dgm:pt>
    <dgm:pt modelId="{C9B2CA25-5905-431E-A7E9-A5D260685D6E}" type="pres">
      <dgm:prSet presAssocID="{DB8A35EF-1191-44D7-922C-97B53662FA5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A806CD5-D237-40F4-81DF-D7B824CCF00B}" type="pres">
      <dgm:prSet presAssocID="{DB8A35EF-1191-44D7-922C-97B53662FA56}" presName="spacerR" presStyleCnt="0"/>
      <dgm:spPr/>
    </dgm:pt>
    <dgm:pt modelId="{622FAD6D-193F-43FC-A291-F33A0202F62F}" type="pres">
      <dgm:prSet presAssocID="{C709CDF6-B8AF-4A4C-89BE-C21B27376D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6EEAEB-3A9D-4F9A-9B63-D6A60E302229}" type="presOf" srcId="{DB8A35EF-1191-44D7-922C-97B53662FA56}" destId="{C9B2CA25-5905-431E-A7E9-A5D260685D6E}" srcOrd="0" destOrd="0" presId="urn:microsoft.com/office/officeart/2005/8/layout/equation1"/>
    <dgm:cxn modelId="{7DEFA857-46DB-4803-8CFB-E59F2D6A86E1}" type="presOf" srcId="{A90AC434-D1A6-4992-812F-3F168958FEE0}" destId="{28767AFC-FE76-4DDF-900E-BD4104EABA17}" srcOrd="0" destOrd="0" presId="urn:microsoft.com/office/officeart/2005/8/layout/equation1"/>
    <dgm:cxn modelId="{4C204977-8B33-422C-A254-7728FBB2F8E4}" type="presOf" srcId="{F1091EB0-19B6-4E7A-A397-DD153977E011}" destId="{DA7B7105-878A-4D56-95F3-15054570CC9A}" srcOrd="0" destOrd="0" presId="urn:microsoft.com/office/officeart/2005/8/layout/equation1"/>
    <dgm:cxn modelId="{C57EF8A0-6803-4180-AC76-CA0BB91C9CF3}" srcId="{8374D308-10E8-4B11-A99F-3D1D372E6E3E}" destId="{F1091EB0-19B6-4E7A-A397-DD153977E011}" srcOrd="1" destOrd="0" parTransId="{74AEC23A-06D6-4B26-96BD-1F6646D32C25}" sibTransId="{DF07298F-E270-41A2-9A6F-7102E6FE26EA}"/>
    <dgm:cxn modelId="{4ECFECC3-4198-4AB2-91B8-72DB94C1295D}" type="presOf" srcId="{11960CBD-E20D-49E2-B193-24096CC302D4}" destId="{1CDCE052-9530-4016-9F4A-981DBB807BA5}" srcOrd="0" destOrd="0" presId="urn:microsoft.com/office/officeart/2005/8/layout/equation1"/>
    <dgm:cxn modelId="{FEB3F81D-2969-47C3-8FF8-22B055444264}" type="presOf" srcId="{C709CDF6-B8AF-4A4C-89BE-C21B27376DBA}" destId="{622FAD6D-193F-43FC-A291-F33A0202F62F}" srcOrd="0" destOrd="0" presId="urn:microsoft.com/office/officeart/2005/8/layout/equation1"/>
    <dgm:cxn modelId="{B1BB3ACF-6DC9-4B9D-B695-15A88A063A9C}" type="presOf" srcId="{AAA10921-AF17-4EED-AD09-6AD76A4B2324}" destId="{841162A6-DF9F-46CF-A88D-157EB26E6676}" srcOrd="0" destOrd="0" presId="urn:microsoft.com/office/officeart/2005/8/layout/equation1"/>
    <dgm:cxn modelId="{A1A91DE1-DA23-411C-88BE-BFE2E7DE0511}" srcId="{8374D308-10E8-4B11-A99F-3D1D372E6E3E}" destId="{AAA10921-AF17-4EED-AD09-6AD76A4B2324}" srcOrd="2" destOrd="0" parTransId="{A8C6BCCD-5726-44D7-8045-28AD30BD9CA1}" sibTransId="{DB8A35EF-1191-44D7-922C-97B53662FA56}"/>
    <dgm:cxn modelId="{22F3DB9B-C452-449E-86A4-36DAC812994F}" srcId="{8374D308-10E8-4B11-A99F-3D1D372E6E3E}" destId="{C709CDF6-B8AF-4A4C-89BE-C21B27376DBA}" srcOrd="3" destOrd="0" parTransId="{337DB758-A460-4901-9AEE-E269F8AC8A73}" sibTransId="{79AE2B6D-E668-4A7B-B87B-BF035FFBD8A1}"/>
    <dgm:cxn modelId="{07DF010E-2150-4256-8475-F737EBE03B58}" type="presOf" srcId="{DF07298F-E270-41A2-9A6F-7102E6FE26EA}" destId="{BA487980-C0A9-4403-9119-3E2C1D467913}" srcOrd="0" destOrd="0" presId="urn:microsoft.com/office/officeart/2005/8/layout/equation1"/>
    <dgm:cxn modelId="{137A54AA-7736-488A-B752-F2FFF6207662}" srcId="{8374D308-10E8-4B11-A99F-3D1D372E6E3E}" destId="{A90AC434-D1A6-4992-812F-3F168958FEE0}" srcOrd="0" destOrd="0" parTransId="{4A3C1043-BA36-494E-9B6E-6CC0B3CD0BFB}" sibTransId="{11960CBD-E20D-49E2-B193-24096CC302D4}"/>
    <dgm:cxn modelId="{9E8AEA0E-79BA-4481-B74F-16EA9930AEFC}" type="presOf" srcId="{8374D308-10E8-4B11-A99F-3D1D372E6E3E}" destId="{0AD326D8-7D69-494A-A370-6FA12C897ADA}" srcOrd="0" destOrd="0" presId="urn:microsoft.com/office/officeart/2005/8/layout/equation1"/>
    <dgm:cxn modelId="{AA91E995-484C-4B5F-B202-C4EAA4098756}" type="presParOf" srcId="{0AD326D8-7D69-494A-A370-6FA12C897ADA}" destId="{28767AFC-FE76-4DDF-900E-BD4104EABA17}" srcOrd="0" destOrd="0" presId="urn:microsoft.com/office/officeart/2005/8/layout/equation1"/>
    <dgm:cxn modelId="{6E388492-1EE3-4919-9C6D-9EF152605B9A}" type="presParOf" srcId="{0AD326D8-7D69-494A-A370-6FA12C897ADA}" destId="{3DB96F7F-DDE3-4011-B93B-1111E4E74F63}" srcOrd="1" destOrd="0" presId="urn:microsoft.com/office/officeart/2005/8/layout/equation1"/>
    <dgm:cxn modelId="{FD464BF9-6011-4051-A764-FA4F61159E92}" type="presParOf" srcId="{0AD326D8-7D69-494A-A370-6FA12C897ADA}" destId="{1CDCE052-9530-4016-9F4A-981DBB807BA5}" srcOrd="2" destOrd="0" presId="urn:microsoft.com/office/officeart/2005/8/layout/equation1"/>
    <dgm:cxn modelId="{B6467EC6-8DC1-4ABD-A27D-F79AB5BEE443}" type="presParOf" srcId="{0AD326D8-7D69-494A-A370-6FA12C897ADA}" destId="{6FC08499-FD19-4E45-9A6F-F3770D68BE7F}" srcOrd="3" destOrd="0" presId="urn:microsoft.com/office/officeart/2005/8/layout/equation1"/>
    <dgm:cxn modelId="{5E80521E-67AE-411F-AE25-C16C1F5FBEFA}" type="presParOf" srcId="{0AD326D8-7D69-494A-A370-6FA12C897ADA}" destId="{DA7B7105-878A-4D56-95F3-15054570CC9A}" srcOrd="4" destOrd="0" presId="urn:microsoft.com/office/officeart/2005/8/layout/equation1"/>
    <dgm:cxn modelId="{4682B4C9-4F73-485E-8172-5BF326DC974D}" type="presParOf" srcId="{0AD326D8-7D69-494A-A370-6FA12C897ADA}" destId="{57D163F6-E2A2-44E2-94CA-68130479F600}" srcOrd="5" destOrd="0" presId="urn:microsoft.com/office/officeart/2005/8/layout/equation1"/>
    <dgm:cxn modelId="{02FB81E0-EDE1-4650-B7C1-F4F206872995}" type="presParOf" srcId="{0AD326D8-7D69-494A-A370-6FA12C897ADA}" destId="{BA487980-C0A9-4403-9119-3E2C1D467913}" srcOrd="6" destOrd="0" presId="urn:microsoft.com/office/officeart/2005/8/layout/equation1"/>
    <dgm:cxn modelId="{0F30714C-82C6-4434-A173-196AC7FF522B}" type="presParOf" srcId="{0AD326D8-7D69-494A-A370-6FA12C897ADA}" destId="{9AE8D4F2-A21C-450D-9F79-046997424239}" srcOrd="7" destOrd="0" presId="urn:microsoft.com/office/officeart/2005/8/layout/equation1"/>
    <dgm:cxn modelId="{CB9A69FE-3A5C-4654-8E17-A362D62CD7FE}" type="presParOf" srcId="{0AD326D8-7D69-494A-A370-6FA12C897ADA}" destId="{841162A6-DF9F-46CF-A88D-157EB26E6676}" srcOrd="8" destOrd="0" presId="urn:microsoft.com/office/officeart/2005/8/layout/equation1"/>
    <dgm:cxn modelId="{C8301E44-A362-4A34-8785-85BDF304A3EE}" type="presParOf" srcId="{0AD326D8-7D69-494A-A370-6FA12C897ADA}" destId="{C1F6CAEC-EF50-4230-B06E-7CE17509617D}" srcOrd="9" destOrd="0" presId="urn:microsoft.com/office/officeart/2005/8/layout/equation1"/>
    <dgm:cxn modelId="{935D68EB-6A86-4FF3-8CE3-C457CF40D3A4}" type="presParOf" srcId="{0AD326D8-7D69-494A-A370-6FA12C897ADA}" destId="{C9B2CA25-5905-431E-A7E9-A5D260685D6E}" srcOrd="10" destOrd="0" presId="urn:microsoft.com/office/officeart/2005/8/layout/equation1"/>
    <dgm:cxn modelId="{5E9BCEF0-5C67-42C2-95AA-71A229D50887}" type="presParOf" srcId="{0AD326D8-7D69-494A-A370-6FA12C897ADA}" destId="{2A806CD5-D237-40F4-81DF-D7B824CCF00B}" srcOrd="11" destOrd="0" presId="urn:microsoft.com/office/officeart/2005/8/layout/equation1"/>
    <dgm:cxn modelId="{30E0A758-4F72-4524-B0EA-B9E060BE7F56}" type="presParOf" srcId="{0AD326D8-7D69-494A-A370-6FA12C897ADA}" destId="{622FAD6D-193F-43FC-A291-F33A0202F62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A2DFB7-E69B-43EE-87F9-95E5EDCBDF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6DC62C-02C2-4B54-9E90-321D3BF422C2}">
      <dgm:prSet phldrT="[Text]"/>
      <dgm:spPr/>
      <dgm:t>
        <a:bodyPr/>
        <a:lstStyle/>
        <a:p>
          <a:r>
            <a:rPr lang="en-US" dirty="0" smtClean="0"/>
            <a:t>FOOD SECURITY</a:t>
          </a:r>
          <a:endParaRPr lang="en-US" dirty="0"/>
        </a:p>
      </dgm:t>
    </dgm:pt>
    <dgm:pt modelId="{AE7B9D46-C852-4CA2-B02B-E6DED6677A32}" type="parTrans" cxnId="{34C63CA9-8650-48B5-B21D-CDB040461E78}">
      <dgm:prSet/>
      <dgm:spPr/>
      <dgm:t>
        <a:bodyPr/>
        <a:lstStyle/>
        <a:p>
          <a:endParaRPr lang="en-US"/>
        </a:p>
      </dgm:t>
    </dgm:pt>
    <dgm:pt modelId="{F17364EE-A1FE-43F0-B768-3482BF8EDC67}" type="sibTrans" cxnId="{34C63CA9-8650-48B5-B21D-CDB040461E78}">
      <dgm:prSet/>
      <dgm:spPr/>
      <dgm:t>
        <a:bodyPr/>
        <a:lstStyle/>
        <a:p>
          <a:endParaRPr lang="en-US"/>
        </a:p>
      </dgm:t>
    </dgm:pt>
    <dgm:pt modelId="{631738A0-031E-4A2C-B5BF-5BA5B3370C13}" type="asst">
      <dgm:prSet phldrT="[Text]"/>
      <dgm:spPr/>
      <dgm:t>
        <a:bodyPr/>
        <a:lstStyle/>
        <a:p>
          <a:pPr algn="l"/>
          <a:r>
            <a:rPr lang="en-US" dirty="0" smtClean="0"/>
            <a:t> Indicators:  </a:t>
          </a:r>
        </a:p>
        <a:p>
          <a:pPr algn="l"/>
          <a:r>
            <a:rPr lang="en-US" dirty="0" smtClean="0"/>
            <a:t>	HH income</a:t>
          </a:r>
        </a:p>
        <a:p>
          <a:pPr algn="l"/>
          <a:r>
            <a:rPr lang="en-US" dirty="0" smtClean="0"/>
            <a:t>	HH production</a:t>
          </a:r>
        </a:p>
        <a:p>
          <a:pPr algn="l"/>
          <a:r>
            <a:rPr lang="en-US" dirty="0" smtClean="0"/>
            <a:t>	Child stunting</a:t>
          </a:r>
          <a:endParaRPr lang="en-US" dirty="0"/>
        </a:p>
      </dgm:t>
    </dgm:pt>
    <dgm:pt modelId="{AE8B51BA-1AA7-4A10-A715-402786C8CEAD}" type="parTrans" cxnId="{A6F4D588-081A-4973-A497-189D01FF58D5}">
      <dgm:prSet/>
      <dgm:spPr/>
      <dgm:t>
        <a:bodyPr/>
        <a:lstStyle/>
        <a:p>
          <a:endParaRPr lang="en-US"/>
        </a:p>
      </dgm:t>
    </dgm:pt>
    <dgm:pt modelId="{5C5DC929-EF7E-4018-8BF5-2A5622188AC5}" type="sibTrans" cxnId="{A6F4D588-081A-4973-A497-189D01FF58D5}">
      <dgm:prSet/>
      <dgm:spPr/>
      <dgm:t>
        <a:bodyPr/>
        <a:lstStyle/>
        <a:p>
          <a:endParaRPr lang="en-US"/>
        </a:p>
      </dgm:t>
    </dgm:pt>
    <dgm:pt modelId="{53EDAD5C-ACB4-4948-9794-205E797E4060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F639F515-CB1B-4795-8C22-573124038543}" type="parTrans" cxnId="{898711CB-88BB-479F-84A3-A61E84440C39}">
      <dgm:prSet/>
      <dgm:spPr/>
      <dgm:t>
        <a:bodyPr/>
        <a:lstStyle/>
        <a:p>
          <a:endParaRPr lang="en-US"/>
        </a:p>
      </dgm:t>
    </dgm:pt>
    <dgm:pt modelId="{BFBD5B35-3698-416C-91AC-185AB1DE67AC}" type="sibTrans" cxnId="{898711CB-88BB-479F-84A3-A61E84440C39}">
      <dgm:prSet/>
      <dgm:spPr/>
      <dgm:t>
        <a:bodyPr/>
        <a:lstStyle/>
        <a:p>
          <a:endParaRPr lang="en-US"/>
        </a:p>
      </dgm:t>
    </dgm:pt>
    <dgm:pt modelId="{980EF03A-557C-4586-AAF7-304F620A8F11}">
      <dgm:prSet phldrT="[Text]"/>
      <dgm:spPr/>
      <dgm:t>
        <a:bodyPr/>
        <a:lstStyle/>
        <a:p>
          <a:r>
            <a:rPr lang="en-US" dirty="0" smtClean="0"/>
            <a:t>ACCESSABILITY</a:t>
          </a:r>
          <a:endParaRPr lang="en-US" dirty="0"/>
        </a:p>
      </dgm:t>
    </dgm:pt>
    <dgm:pt modelId="{6EC337A1-C216-4424-BC88-05E06E24F2FB}" type="parTrans" cxnId="{E02B848C-9019-4C07-8CE7-C218B694539C}">
      <dgm:prSet/>
      <dgm:spPr/>
      <dgm:t>
        <a:bodyPr/>
        <a:lstStyle/>
        <a:p>
          <a:endParaRPr lang="en-US"/>
        </a:p>
      </dgm:t>
    </dgm:pt>
    <dgm:pt modelId="{5C194012-9975-495A-A80E-CA0C8F3DF9CE}" type="sibTrans" cxnId="{E02B848C-9019-4C07-8CE7-C218B694539C}">
      <dgm:prSet/>
      <dgm:spPr/>
      <dgm:t>
        <a:bodyPr/>
        <a:lstStyle/>
        <a:p>
          <a:endParaRPr lang="en-US"/>
        </a:p>
      </dgm:t>
    </dgm:pt>
    <dgm:pt modelId="{2FEFF8D3-0A46-4F2B-8600-093E53F8E1F4}">
      <dgm:prSet phldrT="[Text]"/>
      <dgm:spPr/>
      <dgm:t>
        <a:bodyPr/>
        <a:lstStyle/>
        <a:p>
          <a:r>
            <a:rPr lang="en-US" dirty="0" smtClean="0"/>
            <a:t>UTILIZATION</a:t>
          </a:r>
          <a:endParaRPr lang="en-US" dirty="0"/>
        </a:p>
      </dgm:t>
    </dgm:pt>
    <dgm:pt modelId="{D6F67867-6CD3-4637-B323-F6C5EDDBEB42}" type="parTrans" cxnId="{95275355-5E76-4F11-AF2B-7D9410B0A727}">
      <dgm:prSet/>
      <dgm:spPr/>
      <dgm:t>
        <a:bodyPr/>
        <a:lstStyle/>
        <a:p>
          <a:endParaRPr lang="en-US"/>
        </a:p>
      </dgm:t>
    </dgm:pt>
    <dgm:pt modelId="{7A13979D-DF44-4F9F-8EA0-7EF3E6ECA472}" type="sibTrans" cxnId="{95275355-5E76-4F11-AF2B-7D9410B0A727}">
      <dgm:prSet/>
      <dgm:spPr/>
      <dgm:t>
        <a:bodyPr/>
        <a:lstStyle/>
        <a:p>
          <a:endParaRPr lang="en-US"/>
        </a:p>
      </dgm:t>
    </dgm:pt>
    <dgm:pt modelId="{A9158A4B-68FD-428C-B1DA-06B9F4B6E3FD}" type="pres">
      <dgm:prSet presAssocID="{71A2DFB7-E69B-43EE-87F9-95E5EDCBDF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C34ECB-05E6-4D8A-9979-D563567AD5FB}" type="pres">
      <dgm:prSet presAssocID="{546DC62C-02C2-4B54-9E90-321D3BF422C2}" presName="hierRoot1" presStyleCnt="0">
        <dgm:presLayoutVars>
          <dgm:hierBranch val="init"/>
        </dgm:presLayoutVars>
      </dgm:prSet>
      <dgm:spPr/>
    </dgm:pt>
    <dgm:pt modelId="{B4C2CDD2-20E9-4571-937B-E933CF985941}" type="pres">
      <dgm:prSet presAssocID="{546DC62C-02C2-4B54-9E90-321D3BF422C2}" presName="rootComposite1" presStyleCnt="0"/>
      <dgm:spPr/>
    </dgm:pt>
    <dgm:pt modelId="{C9FB7A2F-C899-4D33-A4C6-E5163317C84B}" type="pres">
      <dgm:prSet presAssocID="{546DC62C-02C2-4B54-9E90-321D3BF422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A38491-2430-4B4B-BFE1-83E3857C0869}" type="pres">
      <dgm:prSet presAssocID="{546DC62C-02C2-4B54-9E90-321D3BF422C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9AAB011-73A3-4813-815C-BA3F5800A17E}" type="pres">
      <dgm:prSet presAssocID="{546DC62C-02C2-4B54-9E90-321D3BF422C2}" presName="hierChild2" presStyleCnt="0"/>
      <dgm:spPr/>
    </dgm:pt>
    <dgm:pt modelId="{0391B0B5-1C83-4B4C-8D4C-D1026F16A76A}" type="pres">
      <dgm:prSet presAssocID="{F639F515-CB1B-4795-8C22-57312403854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ACB7BD4-F670-4FFD-A4E1-A10E8BB02647}" type="pres">
      <dgm:prSet presAssocID="{53EDAD5C-ACB4-4948-9794-205E797E4060}" presName="hierRoot2" presStyleCnt="0">
        <dgm:presLayoutVars>
          <dgm:hierBranch val="init"/>
        </dgm:presLayoutVars>
      </dgm:prSet>
      <dgm:spPr/>
    </dgm:pt>
    <dgm:pt modelId="{84EA925B-B568-4648-91BF-474B54968EE4}" type="pres">
      <dgm:prSet presAssocID="{53EDAD5C-ACB4-4948-9794-205E797E4060}" presName="rootComposite" presStyleCnt="0"/>
      <dgm:spPr/>
    </dgm:pt>
    <dgm:pt modelId="{80433D17-8ADD-48AD-A50E-D942DD3F736B}" type="pres">
      <dgm:prSet presAssocID="{53EDAD5C-ACB4-4948-9794-205E797E40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AA423B-4617-4376-ABA6-5993EBDB730C}" type="pres">
      <dgm:prSet presAssocID="{53EDAD5C-ACB4-4948-9794-205E797E40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5251D556-15FC-4401-AB3F-5F7956B8F244}" type="pres">
      <dgm:prSet presAssocID="{53EDAD5C-ACB4-4948-9794-205E797E4060}" presName="hierChild4" presStyleCnt="0"/>
      <dgm:spPr/>
    </dgm:pt>
    <dgm:pt modelId="{9657B730-C867-4E30-AADC-CD3927546A2A}" type="pres">
      <dgm:prSet presAssocID="{53EDAD5C-ACB4-4948-9794-205E797E4060}" presName="hierChild5" presStyleCnt="0"/>
      <dgm:spPr/>
    </dgm:pt>
    <dgm:pt modelId="{4D224B87-CAE1-4F68-BA68-81FFE1BF3706}" type="pres">
      <dgm:prSet presAssocID="{6EC337A1-C216-4424-BC88-05E06E24F2F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87460A2-1433-4069-ADBC-309E2BAE05DB}" type="pres">
      <dgm:prSet presAssocID="{980EF03A-557C-4586-AAF7-304F620A8F11}" presName="hierRoot2" presStyleCnt="0">
        <dgm:presLayoutVars>
          <dgm:hierBranch val="init"/>
        </dgm:presLayoutVars>
      </dgm:prSet>
      <dgm:spPr/>
    </dgm:pt>
    <dgm:pt modelId="{9476EBCA-4743-4D71-AE20-F0E259B85437}" type="pres">
      <dgm:prSet presAssocID="{980EF03A-557C-4586-AAF7-304F620A8F11}" presName="rootComposite" presStyleCnt="0"/>
      <dgm:spPr/>
    </dgm:pt>
    <dgm:pt modelId="{5D63777D-7D94-4A67-8F0D-C44661610492}" type="pres">
      <dgm:prSet presAssocID="{980EF03A-557C-4586-AAF7-304F620A8F1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06B3-3EDE-4551-B24C-487A787C70C1}" type="pres">
      <dgm:prSet presAssocID="{980EF03A-557C-4586-AAF7-304F620A8F11}" presName="rootConnector" presStyleLbl="node2" presStyleIdx="1" presStyleCnt="3"/>
      <dgm:spPr/>
      <dgm:t>
        <a:bodyPr/>
        <a:lstStyle/>
        <a:p>
          <a:endParaRPr lang="en-US"/>
        </a:p>
      </dgm:t>
    </dgm:pt>
    <dgm:pt modelId="{45503491-3A79-4989-B1E2-39FA9786AD99}" type="pres">
      <dgm:prSet presAssocID="{980EF03A-557C-4586-AAF7-304F620A8F11}" presName="hierChild4" presStyleCnt="0"/>
      <dgm:spPr/>
    </dgm:pt>
    <dgm:pt modelId="{65A23A45-494D-4433-B2B3-ADE18D9EEE3E}" type="pres">
      <dgm:prSet presAssocID="{980EF03A-557C-4586-AAF7-304F620A8F11}" presName="hierChild5" presStyleCnt="0"/>
      <dgm:spPr/>
    </dgm:pt>
    <dgm:pt modelId="{3F79A238-6E79-42B4-9264-62A841148641}" type="pres">
      <dgm:prSet presAssocID="{D6F67867-6CD3-4637-B323-F6C5EDDBEB4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1F53341-640C-49E7-B397-E877CC4EFA49}" type="pres">
      <dgm:prSet presAssocID="{2FEFF8D3-0A46-4F2B-8600-093E53F8E1F4}" presName="hierRoot2" presStyleCnt="0">
        <dgm:presLayoutVars>
          <dgm:hierBranch val="init"/>
        </dgm:presLayoutVars>
      </dgm:prSet>
      <dgm:spPr/>
    </dgm:pt>
    <dgm:pt modelId="{04366FB5-F659-4220-9535-A68FB16CFDAF}" type="pres">
      <dgm:prSet presAssocID="{2FEFF8D3-0A46-4F2B-8600-093E53F8E1F4}" presName="rootComposite" presStyleCnt="0"/>
      <dgm:spPr/>
    </dgm:pt>
    <dgm:pt modelId="{7CA76FE6-C193-4ADD-A266-5182157B8FBC}" type="pres">
      <dgm:prSet presAssocID="{2FEFF8D3-0A46-4F2B-8600-093E53F8E1F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C8D576-49B7-4051-870E-18ABCABBE348}" type="pres">
      <dgm:prSet presAssocID="{2FEFF8D3-0A46-4F2B-8600-093E53F8E1F4}" presName="rootConnector" presStyleLbl="node2" presStyleIdx="2" presStyleCnt="3"/>
      <dgm:spPr/>
      <dgm:t>
        <a:bodyPr/>
        <a:lstStyle/>
        <a:p>
          <a:endParaRPr lang="en-US"/>
        </a:p>
      </dgm:t>
    </dgm:pt>
    <dgm:pt modelId="{0D4C7DC6-162B-49FD-80BC-55B3BCA5C364}" type="pres">
      <dgm:prSet presAssocID="{2FEFF8D3-0A46-4F2B-8600-093E53F8E1F4}" presName="hierChild4" presStyleCnt="0"/>
      <dgm:spPr/>
    </dgm:pt>
    <dgm:pt modelId="{7F546859-121B-4C68-A172-6ED658D51DD8}" type="pres">
      <dgm:prSet presAssocID="{2FEFF8D3-0A46-4F2B-8600-093E53F8E1F4}" presName="hierChild5" presStyleCnt="0"/>
      <dgm:spPr/>
    </dgm:pt>
    <dgm:pt modelId="{46C4A50B-AD95-4F10-BD18-E664AD316298}" type="pres">
      <dgm:prSet presAssocID="{546DC62C-02C2-4B54-9E90-321D3BF422C2}" presName="hierChild3" presStyleCnt="0"/>
      <dgm:spPr/>
    </dgm:pt>
    <dgm:pt modelId="{62DD7669-51CF-499B-85A2-15808E555890}" type="pres">
      <dgm:prSet presAssocID="{AE8B51BA-1AA7-4A10-A715-402786C8CEAD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F336F9A5-7AA4-4C60-83EE-5C0AD4479DB3}" type="pres">
      <dgm:prSet presAssocID="{631738A0-031E-4A2C-B5BF-5BA5B3370C13}" presName="hierRoot3" presStyleCnt="0">
        <dgm:presLayoutVars>
          <dgm:hierBranch val="init"/>
        </dgm:presLayoutVars>
      </dgm:prSet>
      <dgm:spPr/>
    </dgm:pt>
    <dgm:pt modelId="{33DD5673-B8E9-42CD-A0D0-AD8F8D60E838}" type="pres">
      <dgm:prSet presAssocID="{631738A0-031E-4A2C-B5BF-5BA5B3370C13}" presName="rootComposite3" presStyleCnt="0"/>
      <dgm:spPr/>
    </dgm:pt>
    <dgm:pt modelId="{F39DB13A-70DF-4B7A-BEA7-FCD719E7A3BB}" type="pres">
      <dgm:prSet presAssocID="{631738A0-031E-4A2C-B5BF-5BA5B3370C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6DFF89-563B-4A96-AC57-901ABD0E2934}" type="pres">
      <dgm:prSet presAssocID="{631738A0-031E-4A2C-B5BF-5BA5B3370C1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D41D0DBA-6C0A-4FFF-878A-B44EDC64828D}" type="pres">
      <dgm:prSet presAssocID="{631738A0-031E-4A2C-B5BF-5BA5B3370C13}" presName="hierChild6" presStyleCnt="0"/>
      <dgm:spPr/>
    </dgm:pt>
    <dgm:pt modelId="{77535D46-AC37-4729-96B4-026227562B79}" type="pres">
      <dgm:prSet presAssocID="{631738A0-031E-4A2C-B5BF-5BA5B3370C13}" presName="hierChild7" presStyleCnt="0"/>
      <dgm:spPr/>
    </dgm:pt>
  </dgm:ptLst>
  <dgm:cxnLst>
    <dgm:cxn modelId="{9C34BC29-F473-4952-90DE-4BA5A914BA86}" type="presOf" srcId="{980EF03A-557C-4586-AAF7-304F620A8F11}" destId="{135106B3-3EDE-4551-B24C-487A787C70C1}" srcOrd="1" destOrd="0" presId="urn:microsoft.com/office/officeart/2005/8/layout/orgChart1"/>
    <dgm:cxn modelId="{5D8EE4D6-05A5-4A97-8C67-E31E6F58EEB6}" type="presOf" srcId="{980EF03A-557C-4586-AAF7-304F620A8F11}" destId="{5D63777D-7D94-4A67-8F0D-C44661610492}" srcOrd="0" destOrd="0" presId="urn:microsoft.com/office/officeart/2005/8/layout/orgChart1"/>
    <dgm:cxn modelId="{D9F6A1D0-3557-43A5-8951-55C4B347F763}" type="presOf" srcId="{6EC337A1-C216-4424-BC88-05E06E24F2FB}" destId="{4D224B87-CAE1-4F68-BA68-81FFE1BF3706}" srcOrd="0" destOrd="0" presId="urn:microsoft.com/office/officeart/2005/8/layout/orgChart1"/>
    <dgm:cxn modelId="{CC1DB226-A4D5-4776-9288-1FBA63A0E7CE}" type="presOf" srcId="{631738A0-031E-4A2C-B5BF-5BA5B3370C13}" destId="{F39DB13A-70DF-4B7A-BEA7-FCD719E7A3BB}" srcOrd="0" destOrd="0" presId="urn:microsoft.com/office/officeart/2005/8/layout/orgChart1"/>
    <dgm:cxn modelId="{3C37315A-0A4C-4B83-8494-553AB5FE5301}" type="presOf" srcId="{631738A0-031E-4A2C-B5BF-5BA5B3370C13}" destId="{526DFF89-563B-4A96-AC57-901ABD0E2934}" srcOrd="1" destOrd="0" presId="urn:microsoft.com/office/officeart/2005/8/layout/orgChart1"/>
    <dgm:cxn modelId="{948BDF7A-7E1C-49E8-94BC-FB52AAF574EA}" type="presOf" srcId="{2FEFF8D3-0A46-4F2B-8600-093E53F8E1F4}" destId="{26C8D576-49B7-4051-870E-18ABCABBE348}" srcOrd="1" destOrd="0" presId="urn:microsoft.com/office/officeart/2005/8/layout/orgChart1"/>
    <dgm:cxn modelId="{34C63CA9-8650-48B5-B21D-CDB040461E78}" srcId="{71A2DFB7-E69B-43EE-87F9-95E5EDCBDFD7}" destId="{546DC62C-02C2-4B54-9E90-321D3BF422C2}" srcOrd="0" destOrd="0" parTransId="{AE7B9D46-C852-4CA2-B02B-E6DED6677A32}" sibTransId="{F17364EE-A1FE-43F0-B768-3482BF8EDC67}"/>
    <dgm:cxn modelId="{740BE7B3-B0DC-4537-8FE0-933AA460A450}" type="presOf" srcId="{F639F515-CB1B-4795-8C22-573124038543}" destId="{0391B0B5-1C83-4B4C-8D4C-D1026F16A76A}" srcOrd="0" destOrd="0" presId="urn:microsoft.com/office/officeart/2005/8/layout/orgChart1"/>
    <dgm:cxn modelId="{E02B848C-9019-4C07-8CE7-C218B694539C}" srcId="{546DC62C-02C2-4B54-9E90-321D3BF422C2}" destId="{980EF03A-557C-4586-AAF7-304F620A8F11}" srcOrd="2" destOrd="0" parTransId="{6EC337A1-C216-4424-BC88-05E06E24F2FB}" sibTransId="{5C194012-9975-495A-A80E-CA0C8F3DF9CE}"/>
    <dgm:cxn modelId="{DAF4F1AA-C226-4344-86F6-966750E86F0C}" type="presOf" srcId="{71A2DFB7-E69B-43EE-87F9-95E5EDCBDFD7}" destId="{A9158A4B-68FD-428C-B1DA-06B9F4B6E3FD}" srcOrd="0" destOrd="0" presId="urn:microsoft.com/office/officeart/2005/8/layout/orgChart1"/>
    <dgm:cxn modelId="{0B175B31-DBB1-4066-8C76-D91445021948}" type="presOf" srcId="{53EDAD5C-ACB4-4948-9794-205E797E4060}" destId="{12AA423B-4617-4376-ABA6-5993EBDB730C}" srcOrd="1" destOrd="0" presId="urn:microsoft.com/office/officeart/2005/8/layout/orgChart1"/>
    <dgm:cxn modelId="{898711CB-88BB-479F-84A3-A61E84440C39}" srcId="{546DC62C-02C2-4B54-9E90-321D3BF422C2}" destId="{53EDAD5C-ACB4-4948-9794-205E797E4060}" srcOrd="1" destOrd="0" parTransId="{F639F515-CB1B-4795-8C22-573124038543}" sibTransId="{BFBD5B35-3698-416C-91AC-185AB1DE67AC}"/>
    <dgm:cxn modelId="{7F531FC3-92DF-4686-B8E4-14416143F62E}" type="presOf" srcId="{53EDAD5C-ACB4-4948-9794-205E797E4060}" destId="{80433D17-8ADD-48AD-A50E-D942DD3F736B}" srcOrd="0" destOrd="0" presId="urn:microsoft.com/office/officeart/2005/8/layout/orgChart1"/>
    <dgm:cxn modelId="{CBB123EA-7D09-4609-AB42-326C3B9BAC84}" type="presOf" srcId="{2FEFF8D3-0A46-4F2B-8600-093E53F8E1F4}" destId="{7CA76FE6-C193-4ADD-A266-5182157B8FBC}" srcOrd="0" destOrd="0" presId="urn:microsoft.com/office/officeart/2005/8/layout/orgChart1"/>
    <dgm:cxn modelId="{95275355-5E76-4F11-AF2B-7D9410B0A727}" srcId="{546DC62C-02C2-4B54-9E90-321D3BF422C2}" destId="{2FEFF8D3-0A46-4F2B-8600-093E53F8E1F4}" srcOrd="3" destOrd="0" parTransId="{D6F67867-6CD3-4637-B323-F6C5EDDBEB42}" sibTransId="{7A13979D-DF44-4F9F-8EA0-7EF3E6ECA472}"/>
    <dgm:cxn modelId="{A6F4D588-081A-4973-A497-189D01FF58D5}" srcId="{546DC62C-02C2-4B54-9E90-321D3BF422C2}" destId="{631738A0-031E-4A2C-B5BF-5BA5B3370C13}" srcOrd="0" destOrd="0" parTransId="{AE8B51BA-1AA7-4A10-A715-402786C8CEAD}" sibTransId="{5C5DC929-EF7E-4018-8BF5-2A5622188AC5}"/>
    <dgm:cxn modelId="{F7CBA9DF-DFA5-4EEB-A201-8A6E6FF40AD0}" type="presOf" srcId="{AE8B51BA-1AA7-4A10-A715-402786C8CEAD}" destId="{62DD7669-51CF-499B-85A2-15808E555890}" srcOrd="0" destOrd="0" presId="urn:microsoft.com/office/officeart/2005/8/layout/orgChart1"/>
    <dgm:cxn modelId="{3E1EAC7E-D992-4100-8EB9-3BA8E8C2CC98}" type="presOf" srcId="{546DC62C-02C2-4B54-9E90-321D3BF422C2}" destId="{C9FB7A2F-C899-4D33-A4C6-E5163317C84B}" srcOrd="0" destOrd="0" presId="urn:microsoft.com/office/officeart/2005/8/layout/orgChart1"/>
    <dgm:cxn modelId="{E709C188-6EFB-4F31-9A87-DBD04B2C8C61}" type="presOf" srcId="{546DC62C-02C2-4B54-9E90-321D3BF422C2}" destId="{51A38491-2430-4B4B-BFE1-83E3857C0869}" srcOrd="1" destOrd="0" presId="urn:microsoft.com/office/officeart/2005/8/layout/orgChart1"/>
    <dgm:cxn modelId="{A24F1524-C511-4DE5-AD9F-37B580335CEC}" type="presOf" srcId="{D6F67867-6CD3-4637-B323-F6C5EDDBEB42}" destId="{3F79A238-6E79-42B4-9264-62A841148641}" srcOrd="0" destOrd="0" presId="urn:microsoft.com/office/officeart/2005/8/layout/orgChart1"/>
    <dgm:cxn modelId="{92A4B9A5-B3EE-4A60-A459-0E374EF7ABCF}" type="presParOf" srcId="{A9158A4B-68FD-428C-B1DA-06B9F4B6E3FD}" destId="{03C34ECB-05E6-4D8A-9979-D563567AD5FB}" srcOrd="0" destOrd="0" presId="urn:microsoft.com/office/officeart/2005/8/layout/orgChart1"/>
    <dgm:cxn modelId="{6E169C1F-C507-4247-98BE-5262DA85C91B}" type="presParOf" srcId="{03C34ECB-05E6-4D8A-9979-D563567AD5FB}" destId="{B4C2CDD2-20E9-4571-937B-E933CF985941}" srcOrd="0" destOrd="0" presId="urn:microsoft.com/office/officeart/2005/8/layout/orgChart1"/>
    <dgm:cxn modelId="{104FE37B-628A-4ED8-B95A-FA6718385632}" type="presParOf" srcId="{B4C2CDD2-20E9-4571-937B-E933CF985941}" destId="{C9FB7A2F-C899-4D33-A4C6-E5163317C84B}" srcOrd="0" destOrd="0" presId="urn:microsoft.com/office/officeart/2005/8/layout/orgChart1"/>
    <dgm:cxn modelId="{3A941BED-9798-4DA7-9558-E4ACB5DE761A}" type="presParOf" srcId="{B4C2CDD2-20E9-4571-937B-E933CF985941}" destId="{51A38491-2430-4B4B-BFE1-83E3857C0869}" srcOrd="1" destOrd="0" presId="urn:microsoft.com/office/officeart/2005/8/layout/orgChart1"/>
    <dgm:cxn modelId="{B286B407-A364-41C5-8DEE-BACFDF55BAD2}" type="presParOf" srcId="{03C34ECB-05E6-4D8A-9979-D563567AD5FB}" destId="{09AAB011-73A3-4813-815C-BA3F5800A17E}" srcOrd="1" destOrd="0" presId="urn:microsoft.com/office/officeart/2005/8/layout/orgChart1"/>
    <dgm:cxn modelId="{1C7C695C-D4E3-457B-AB38-72A33B920372}" type="presParOf" srcId="{09AAB011-73A3-4813-815C-BA3F5800A17E}" destId="{0391B0B5-1C83-4B4C-8D4C-D1026F16A76A}" srcOrd="0" destOrd="0" presId="urn:microsoft.com/office/officeart/2005/8/layout/orgChart1"/>
    <dgm:cxn modelId="{735A1FF4-00E9-4C80-8A06-7BF2DE653B20}" type="presParOf" srcId="{09AAB011-73A3-4813-815C-BA3F5800A17E}" destId="{3ACB7BD4-F670-4FFD-A4E1-A10E8BB02647}" srcOrd="1" destOrd="0" presId="urn:microsoft.com/office/officeart/2005/8/layout/orgChart1"/>
    <dgm:cxn modelId="{983D636F-123E-4853-A6C6-E7566AAB8FDF}" type="presParOf" srcId="{3ACB7BD4-F670-4FFD-A4E1-A10E8BB02647}" destId="{84EA925B-B568-4648-91BF-474B54968EE4}" srcOrd="0" destOrd="0" presId="urn:microsoft.com/office/officeart/2005/8/layout/orgChart1"/>
    <dgm:cxn modelId="{3D3A4322-BEF3-42D7-A733-32E43A2FE588}" type="presParOf" srcId="{84EA925B-B568-4648-91BF-474B54968EE4}" destId="{80433D17-8ADD-48AD-A50E-D942DD3F736B}" srcOrd="0" destOrd="0" presId="urn:microsoft.com/office/officeart/2005/8/layout/orgChart1"/>
    <dgm:cxn modelId="{36F3D2C7-9847-4F19-9397-D1C30685600D}" type="presParOf" srcId="{84EA925B-B568-4648-91BF-474B54968EE4}" destId="{12AA423B-4617-4376-ABA6-5993EBDB730C}" srcOrd="1" destOrd="0" presId="urn:microsoft.com/office/officeart/2005/8/layout/orgChart1"/>
    <dgm:cxn modelId="{8310B035-1A7E-428B-AB2F-55B08C3C2BB2}" type="presParOf" srcId="{3ACB7BD4-F670-4FFD-A4E1-A10E8BB02647}" destId="{5251D556-15FC-4401-AB3F-5F7956B8F244}" srcOrd="1" destOrd="0" presId="urn:microsoft.com/office/officeart/2005/8/layout/orgChart1"/>
    <dgm:cxn modelId="{E4826285-5A8A-4BAE-B1B1-6F930B8E46F2}" type="presParOf" srcId="{3ACB7BD4-F670-4FFD-A4E1-A10E8BB02647}" destId="{9657B730-C867-4E30-AADC-CD3927546A2A}" srcOrd="2" destOrd="0" presId="urn:microsoft.com/office/officeart/2005/8/layout/orgChart1"/>
    <dgm:cxn modelId="{D4FA7B0E-05F1-4D14-B0F9-CF6AC4CDA7EA}" type="presParOf" srcId="{09AAB011-73A3-4813-815C-BA3F5800A17E}" destId="{4D224B87-CAE1-4F68-BA68-81FFE1BF3706}" srcOrd="2" destOrd="0" presId="urn:microsoft.com/office/officeart/2005/8/layout/orgChart1"/>
    <dgm:cxn modelId="{D5E61163-7239-4AFB-9E38-76A43D62F0DB}" type="presParOf" srcId="{09AAB011-73A3-4813-815C-BA3F5800A17E}" destId="{687460A2-1433-4069-ADBC-309E2BAE05DB}" srcOrd="3" destOrd="0" presId="urn:microsoft.com/office/officeart/2005/8/layout/orgChart1"/>
    <dgm:cxn modelId="{D0168AD8-06B6-4439-92EE-D1877A244257}" type="presParOf" srcId="{687460A2-1433-4069-ADBC-309E2BAE05DB}" destId="{9476EBCA-4743-4D71-AE20-F0E259B85437}" srcOrd="0" destOrd="0" presId="urn:microsoft.com/office/officeart/2005/8/layout/orgChart1"/>
    <dgm:cxn modelId="{F3BC804A-91B4-4E4F-8CF6-E25ECB9D7863}" type="presParOf" srcId="{9476EBCA-4743-4D71-AE20-F0E259B85437}" destId="{5D63777D-7D94-4A67-8F0D-C44661610492}" srcOrd="0" destOrd="0" presId="urn:microsoft.com/office/officeart/2005/8/layout/orgChart1"/>
    <dgm:cxn modelId="{25E7CEB7-9FEC-4369-AD83-A04A1CBA9612}" type="presParOf" srcId="{9476EBCA-4743-4D71-AE20-F0E259B85437}" destId="{135106B3-3EDE-4551-B24C-487A787C70C1}" srcOrd="1" destOrd="0" presId="urn:microsoft.com/office/officeart/2005/8/layout/orgChart1"/>
    <dgm:cxn modelId="{F5CF7B67-8A9C-462C-890A-E8D43FCF4DB7}" type="presParOf" srcId="{687460A2-1433-4069-ADBC-309E2BAE05DB}" destId="{45503491-3A79-4989-B1E2-39FA9786AD99}" srcOrd="1" destOrd="0" presId="urn:microsoft.com/office/officeart/2005/8/layout/orgChart1"/>
    <dgm:cxn modelId="{D3852CFC-8F08-445A-B352-BE2C6DB5E6C7}" type="presParOf" srcId="{687460A2-1433-4069-ADBC-309E2BAE05DB}" destId="{65A23A45-494D-4433-B2B3-ADE18D9EEE3E}" srcOrd="2" destOrd="0" presId="urn:microsoft.com/office/officeart/2005/8/layout/orgChart1"/>
    <dgm:cxn modelId="{83DB23F1-2F62-4D54-807C-7621EBACFA9D}" type="presParOf" srcId="{09AAB011-73A3-4813-815C-BA3F5800A17E}" destId="{3F79A238-6E79-42B4-9264-62A841148641}" srcOrd="4" destOrd="0" presId="urn:microsoft.com/office/officeart/2005/8/layout/orgChart1"/>
    <dgm:cxn modelId="{BBD2B46C-4030-482C-B016-557A57D7556D}" type="presParOf" srcId="{09AAB011-73A3-4813-815C-BA3F5800A17E}" destId="{C1F53341-640C-49E7-B397-E877CC4EFA49}" srcOrd="5" destOrd="0" presId="urn:microsoft.com/office/officeart/2005/8/layout/orgChart1"/>
    <dgm:cxn modelId="{CB07DEE3-3953-4B99-9C9F-3D52470B2038}" type="presParOf" srcId="{C1F53341-640C-49E7-B397-E877CC4EFA49}" destId="{04366FB5-F659-4220-9535-A68FB16CFDAF}" srcOrd="0" destOrd="0" presId="urn:microsoft.com/office/officeart/2005/8/layout/orgChart1"/>
    <dgm:cxn modelId="{538B144B-4693-46BD-A548-E007A97AF8E3}" type="presParOf" srcId="{04366FB5-F659-4220-9535-A68FB16CFDAF}" destId="{7CA76FE6-C193-4ADD-A266-5182157B8FBC}" srcOrd="0" destOrd="0" presId="urn:microsoft.com/office/officeart/2005/8/layout/orgChart1"/>
    <dgm:cxn modelId="{A0849313-21EA-437D-9B17-C3AF58595A70}" type="presParOf" srcId="{04366FB5-F659-4220-9535-A68FB16CFDAF}" destId="{26C8D576-49B7-4051-870E-18ABCABBE348}" srcOrd="1" destOrd="0" presId="urn:microsoft.com/office/officeart/2005/8/layout/orgChart1"/>
    <dgm:cxn modelId="{8C9097BF-665F-4A12-9E68-901089994E72}" type="presParOf" srcId="{C1F53341-640C-49E7-B397-E877CC4EFA49}" destId="{0D4C7DC6-162B-49FD-80BC-55B3BCA5C364}" srcOrd="1" destOrd="0" presId="urn:microsoft.com/office/officeart/2005/8/layout/orgChart1"/>
    <dgm:cxn modelId="{925D2DE6-8BD8-471A-83B3-B1D76F2DC251}" type="presParOf" srcId="{C1F53341-640C-49E7-B397-E877CC4EFA49}" destId="{7F546859-121B-4C68-A172-6ED658D51DD8}" srcOrd="2" destOrd="0" presId="urn:microsoft.com/office/officeart/2005/8/layout/orgChart1"/>
    <dgm:cxn modelId="{106335C5-02C8-41A5-9340-F1BFEB683F7C}" type="presParOf" srcId="{03C34ECB-05E6-4D8A-9979-D563567AD5FB}" destId="{46C4A50B-AD95-4F10-BD18-E664AD316298}" srcOrd="2" destOrd="0" presId="urn:microsoft.com/office/officeart/2005/8/layout/orgChart1"/>
    <dgm:cxn modelId="{84D07FCD-E6CD-464D-9A13-4D64CDAB4482}" type="presParOf" srcId="{46C4A50B-AD95-4F10-BD18-E664AD316298}" destId="{62DD7669-51CF-499B-85A2-15808E555890}" srcOrd="0" destOrd="0" presId="urn:microsoft.com/office/officeart/2005/8/layout/orgChart1"/>
    <dgm:cxn modelId="{25BBC484-14D1-4272-8CBE-CE20E35DEB4B}" type="presParOf" srcId="{46C4A50B-AD95-4F10-BD18-E664AD316298}" destId="{F336F9A5-7AA4-4C60-83EE-5C0AD4479DB3}" srcOrd="1" destOrd="0" presId="urn:microsoft.com/office/officeart/2005/8/layout/orgChart1"/>
    <dgm:cxn modelId="{AA510EA3-3AE2-41A3-8583-4A1DC3F7436C}" type="presParOf" srcId="{F336F9A5-7AA4-4C60-83EE-5C0AD4479DB3}" destId="{33DD5673-B8E9-42CD-A0D0-AD8F8D60E838}" srcOrd="0" destOrd="0" presId="urn:microsoft.com/office/officeart/2005/8/layout/orgChart1"/>
    <dgm:cxn modelId="{FA34C1E4-341D-43C8-9E92-942FBEAA4195}" type="presParOf" srcId="{33DD5673-B8E9-42CD-A0D0-AD8F8D60E838}" destId="{F39DB13A-70DF-4B7A-BEA7-FCD719E7A3BB}" srcOrd="0" destOrd="0" presId="urn:microsoft.com/office/officeart/2005/8/layout/orgChart1"/>
    <dgm:cxn modelId="{D479BB25-454B-48C0-BA00-B10AE916BAFC}" type="presParOf" srcId="{33DD5673-B8E9-42CD-A0D0-AD8F8D60E838}" destId="{526DFF89-563B-4A96-AC57-901ABD0E2934}" srcOrd="1" destOrd="0" presId="urn:microsoft.com/office/officeart/2005/8/layout/orgChart1"/>
    <dgm:cxn modelId="{60CFF894-8880-4A49-898B-7A0A8F486678}" type="presParOf" srcId="{F336F9A5-7AA4-4C60-83EE-5C0AD4479DB3}" destId="{D41D0DBA-6C0A-4FFF-878A-B44EDC64828D}" srcOrd="1" destOrd="0" presId="urn:microsoft.com/office/officeart/2005/8/layout/orgChart1"/>
    <dgm:cxn modelId="{37AA53BD-1365-4187-A92D-526B9FD4A483}" type="presParOf" srcId="{F336F9A5-7AA4-4C60-83EE-5C0AD4479DB3}" destId="{77535D46-AC37-4729-96B4-026227562B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D7669-51CF-499B-85A2-15808E555890}">
      <dsp:nvSpPr>
        <dsp:cNvPr id="0" name=""/>
        <dsp:cNvSpPr/>
      </dsp:nvSpPr>
      <dsp:spPr>
        <a:xfrm>
          <a:off x="3059198" y="1408843"/>
          <a:ext cx="200105" cy="876654"/>
        </a:xfrm>
        <a:custGeom>
          <a:avLst/>
          <a:gdLst/>
          <a:ahLst/>
          <a:cxnLst/>
          <a:rect l="0" t="0" r="0" b="0"/>
          <a:pathLst>
            <a:path>
              <a:moveTo>
                <a:pt x="200105" y="0"/>
              </a:moveTo>
              <a:lnTo>
                <a:pt x="200105" y="876654"/>
              </a:lnTo>
              <a:lnTo>
                <a:pt x="0" y="8766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9A238-6E79-42B4-9264-62A841148641}">
      <dsp:nvSpPr>
        <dsp:cNvPr id="0" name=""/>
        <dsp:cNvSpPr/>
      </dsp:nvSpPr>
      <dsp:spPr>
        <a:xfrm>
          <a:off x="3259304" y="1408843"/>
          <a:ext cx="2305981" cy="175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202"/>
              </a:lnTo>
              <a:lnTo>
                <a:pt x="2305981" y="1553202"/>
              </a:lnTo>
              <a:lnTo>
                <a:pt x="2305981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24B87-CAE1-4F68-BA68-81FFE1BF3706}">
      <dsp:nvSpPr>
        <dsp:cNvPr id="0" name=""/>
        <dsp:cNvSpPr/>
      </dsp:nvSpPr>
      <dsp:spPr>
        <a:xfrm>
          <a:off x="3213584" y="1408843"/>
          <a:ext cx="91440" cy="17533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1B0B5-1C83-4B4C-8D4C-D1026F16A76A}">
      <dsp:nvSpPr>
        <dsp:cNvPr id="0" name=""/>
        <dsp:cNvSpPr/>
      </dsp:nvSpPr>
      <dsp:spPr>
        <a:xfrm>
          <a:off x="953322" y="1408843"/>
          <a:ext cx="2305981" cy="1753308"/>
        </a:xfrm>
        <a:custGeom>
          <a:avLst/>
          <a:gdLst/>
          <a:ahLst/>
          <a:cxnLst/>
          <a:rect l="0" t="0" r="0" b="0"/>
          <a:pathLst>
            <a:path>
              <a:moveTo>
                <a:pt x="2305981" y="0"/>
              </a:moveTo>
              <a:lnTo>
                <a:pt x="2305981" y="1553202"/>
              </a:lnTo>
              <a:lnTo>
                <a:pt x="0" y="1553202"/>
              </a:lnTo>
              <a:lnTo>
                <a:pt x="0" y="1753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7A2F-C899-4D33-A4C6-E5163317C84B}">
      <dsp:nvSpPr>
        <dsp:cNvPr id="0" name=""/>
        <dsp:cNvSpPr/>
      </dsp:nvSpPr>
      <dsp:spPr>
        <a:xfrm>
          <a:off x="2306419" y="455958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FOOD SECURITY</a:t>
          </a:r>
          <a:endParaRPr lang="en-US" sz="1200" kern="1200" dirty="0"/>
        </a:p>
      </dsp:txBody>
      <dsp:txXfrm>
        <a:off x="2306419" y="455958"/>
        <a:ext cx="1905770" cy="952885"/>
      </dsp:txXfrm>
    </dsp:sp>
    <dsp:sp modelId="{80433D17-8ADD-48AD-A50E-D942DD3F736B}">
      <dsp:nvSpPr>
        <dsp:cNvPr id="0" name=""/>
        <dsp:cNvSpPr/>
      </dsp:nvSpPr>
      <dsp:spPr>
        <a:xfrm>
          <a:off x="437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AVAILABILITY</a:t>
          </a:r>
          <a:endParaRPr lang="en-US" sz="1200" kern="1200" dirty="0"/>
        </a:p>
      </dsp:txBody>
      <dsp:txXfrm>
        <a:off x="437" y="3162151"/>
        <a:ext cx="1905770" cy="952885"/>
      </dsp:txXfrm>
    </dsp:sp>
    <dsp:sp modelId="{5D63777D-7D94-4A67-8F0D-C44661610492}">
      <dsp:nvSpPr>
        <dsp:cNvPr id="0" name=""/>
        <dsp:cNvSpPr/>
      </dsp:nvSpPr>
      <dsp:spPr>
        <a:xfrm>
          <a:off x="2306419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ACCESSABILITY</a:t>
          </a:r>
          <a:endParaRPr lang="en-US" sz="1200" kern="1200" dirty="0"/>
        </a:p>
      </dsp:txBody>
      <dsp:txXfrm>
        <a:off x="2306419" y="3162151"/>
        <a:ext cx="1905770" cy="952885"/>
      </dsp:txXfrm>
    </dsp:sp>
    <dsp:sp modelId="{7CA76FE6-C193-4ADD-A266-5182157B8FBC}">
      <dsp:nvSpPr>
        <dsp:cNvPr id="0" name=""/>
        <dsp:cNvSpPr/>
      </dsp:nvSpPr>
      <dsp:spPr>
        <a:xfrm>
          <a:off x="4612401" y="3162151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UTILIZATION</a:t>
          </a:r>
          <a:endParaRPr lang="en-US" sz="1200" kern="1200" dirty="0"/>
        </a:p>
      </dsp:txBody>
      <dsp:txXfrm>
        <a:off x="4612401" y="3162151"/>
        <a:ext cx="1905770" cy="952885"/>
      </dsp:txXfrm>
    </dsp:sp>
    <dsp:sp modelId="{F39DB13A-70DF-4B7A-BEA7-FCD719E7A3BB}">
      <dsp:nvSpPr>
        <dsp:cNvPr id="0" name=""/>
        <dsp:cNvSpPr/>
      </dsp:nvSpPr>
      <dsp:spPr>
        <a:xfrm>
          <a:off x="1153428" y="1809054"/>
          <a:ext cx="1905770" cy="952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Indicators: 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HH income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HH production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	Child stunting</a:t>
          </a:r>
          <a:endParaRPr lang="en-US" sz="1200" kern="1200" dirty="0"/>
        </a:p>
      </dsp:txBody>
      <dsp:txXfrm>
        <a:off x="1153428" y="1809054"/>
        <a:ext cx="1905770" cy="952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424DA-DAAF-4540-B364-76116A17BDF7}">
      <dsp:nvSpPr>
        <dsp:cNvPr id="0" name=""/>
        <dsp:cNvSpPr/>
      </dsp:nvSpPr>
      <dsp:spPr>
        <a:xfrm rot="10800000">
          <a:off x="0" y="0"/>
          <a:ext cx="5424488" cy="1234828"/>
        </a:xfrm>
        <a:prstGeom prst="trapezoid">
          <a:avLst>
            <a:gd name="adj" fmla="val 90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ENERGY = Staple Food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PROTECTION: Fruits and Vegetables</a:t>
          </a:r>
          <a:endParaRPr lang="en-US" sz="2400" kern="1200" dirty="0">
            <a:solidFill>
              <a:schemeClr val="bg1"/>
            </a:solidFill>
          </a:endParaRPr>
        </a:p>
      </dsp:txBody>
      <dsp:txXfrm rot="-10800000">
        <a:off x="949285" y="0"/>
        <a:ext cx="3525917" cy="1234828"/>
      </dsp:txXfrm>
    </dsp:sp>
    <dsp:sp modelId="{DB7E318B-4D87-42A6-8CC7-1DC0FC18B3E3}">
      <dsp:nvSpPr>
        <dsp:cNvPr id="0" name=""/>
        <dsp:cNvSpPr/>
      </dsp:nvSpPr>
      <dsp:spPr>
        <a:xfrm rot="10800000">
          <a:off x="1117486" y="1234828"/>
          <a:ext cx="3189515" cy="881108"/>
        </a:xfrm>
        <a:prstGeom prst="trapezoid">
          <a:avLst>
            <a:gd name="adj" fmla="val 90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GROWTH: Protein </a:t>
          </a:r>
        </a:p>
      </dsp:txBody>
      <dsp:txXfrm rot="-10800000">
        <a:off x="1675651" y="1234828"/>
        <a:ext cx="2073184" cy="881108"/>
      </dsp:txXfrm>
    </dsp:sp>
    <dsp:sp modelId="{4A1F3E46-AC96-40E1-B893-4EDAEB509805}">
      <dsp:nvSpPr>
        <dsp:cNvPr id="0" name=""/>
        <dsp:cNvSpPr/>
      </dsp:nvSpPr>
      <dsp:spPr>
        <a:xfrm rot="10800000">
          <a:off x="1886661" y="2115936"/>
          <a:ext cx="1714794" cy="881108"/>
        </a:xfrm>
        <a:prstGeom prst="trapezoid">
          <a:avLst>
            <a:gd name="adj" fmla="val 9049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ENERGY?: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Fats        Sugars</a:t>
          </a:r>
          <a:endParaRPr lang="en-US" sz="2000" b="1" kern="1200" dirty="0"/>
        </a:p>
      </dsp:txBody>
      <dsp:txXfrm rot="-10800000">
        <a:off x="1886661" y="2115936"/>
        <a:ext cx="1714794" cy="881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25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AGE4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orizontal_CMYK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87625" y="5849938"/>
            <a:ext cx="20526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FSN final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77838" y="5692775"/>
            <a:ext cx="2036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 rot="10800000">
            <a:off x="-11113" y="1592263"/>
            <a:ext cx="7353301" cy="1587"/>
          </a:xfrm>
          <a:prstGeom prst="line">
            <a:avLst/>
          </a:prstGeom>
          <a:ln w="9525">
            <a:solidFill>
              <a:srgbClr val="607D8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2833688" y="900113"/>
            <a:ext cx="63500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3900" spc="-150" dirty="0">
                <a:solidFill>
                  <a:srgbClr val="006982"/>
                </a:solidFill>
                <a:latin typeface="Geneva"/>
              </a:rPr>
              <a:t>About </a:t>
            </a:r>
            <a:r>
              <a:rPr lang="en-US" sz="3900" spc="-150" dirty="0">
                <a:solidFill>
                  <a:srgbClr val="C9A33E"/>
                </a:solidFill>
                <a:latin typeface="Geneva"/>
              </a:rPr>
              <a:t>the Network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28700" y="1839913"/>
            <a:ext cx="51943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lnSpc>
                <a:spcPts val="2800"/>
              </a:lnSpc>
              <a:defRPr/>
            </a:pPr>
            <a:r>
              <a:rPr lang="en-US" sz="3800" baseline="30000" dirty="0">
                <a:solidFill>
                  <a:srgbClr val="607D83"/>
                </a:solidFill>
                <a:latin typeface="Geneva"/>
                <a:cs typeface="Geneva"/>
              </a:rPr>
              <a:t>It will also serve as a place for organizations and institutions to post relevant meeting, training or other event notices along with associated links to similar sites and resources.</a:t>
            </a:r>
          </a:p>
          <a:p>
            <a:pPr defTabSz="457200">
              <a:defRPr/>
            </a:pPr>
            <a:endParaRPr lang="en-US" sz="3600" baseline="30000" dirty="0">
              <a:solidFill>
                <a:srgbClr val="607D83"/>
              </a:solidFill>
              <a:latin typeface="Geneva"/>
              <a:cs typeface="Geneva"/>
            </a:endParaRPr>
          </a:p>
          <a:p>
            <a:pPr defTabSz="457200">
              <a:defRPr/>
            </a:pP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8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PPT-final-new-4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6" descr="TOPS-logo-final-transparent_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463550"/>
            <a:ext cx="343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4" descr="Horizontal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38" y="295275"/>
            <a:ext cx="30083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4372238" y="2993742"/>
            <a:ext cx="4384675" cy="37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Arial" charset="0"/>
              </a:rPr>
              <a:t>Integrating Agriculture and Nutrition in Food Aid Projects: What does each specialty need from the other</a:t>
            </a:r>
            <a:r>
              <a:rPr lang="en-US" sz="2000" dirty="0" smtClean="0">
                <a:solidFill>
                  <a:prstClr val="white"/>
                </a:solidFill>
                <a:latin typeface="Arial" charset="0"/>
              </a:rPr>
              <a:t>?</a:t>
            </a:r>
          </a:p>
          <a:p>
            <a:pPr algn="ctr" defTabSz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Arial" charset="0"/>
              </a:rPr>
              <a:t>~combined with~</a:t>
            </a:r>
            <a:endParaRPr lang="en-US" sz="2000" dirty="0" smtClean="0">
              <a:solidFill>
                <a:prstClr val="white"/>
              </a:solidFill>
              <a:latin typeface="Arial" charset="0"/>
            </a:endParaRPr>
          </a:p>
          <a:p>
            <a:pPr defTabSz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Integrating Agriculture and Nutrition in Food Aid Projects: </a:t>
            </a:r>
          </a:p>
          <a:p>
            <a:pPr defTabSz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One nutrition advisor’s perspective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474887"/>
            <a:ext cx="7239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BALANCED VARIED DIET WITH </a:t>
            </a:r>
            <a:r>
              <a:rPr lang="en-US" u="sng" dirty="0" smtClean="0">
                <a:solidFill>
                  <a:srgbClr val="FF0000"/>
                </a:solidFill>
              </a:rPr>
              <a:t>EXTRA</a:t>
            </a:r>
            <a:r>
              <a:rPr lang="en-US" dirty="0" smtClean="0"/>
              <a:t>:            </a:t>
            </a:r>
            <a:r>
              <a:rPr lang="en-US" dirty="0" smtClean="0">
                <a:solidFill>
                  <a:srgbClr val="7B7F28"/>
                </a:solidFill>
              </a:rPr>
              <a:t>Why EXTRA?</a:t>
            </a:r>
            <a:endParaRPr lang="en-US" dirty="0" smtClean="0"/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dirty="0" smtClean="0"/>
              <a:t>ENERGY (staple, fats)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dirty="0" smtClean="0"/>
              <a:t>PROTEIN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dirty="0" smtClean="0"/>
              <a:t>VITAMIN A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dirty="0" smtClean="0"/>
              <a:t>IRON</a:t>
            </a: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r>
              <a:rPr lang="en-US" u="sng" dirty="0" smtClean="0">
                <a:solidFill>
                  <a:srgbClr val="7B7F28"/>
                </a:solidFill>
              </a:rPr>
              <a:t>Why PROTEIN, VITAMIN A and IRON?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GROWTH  (pregnancy, up to age 24 months)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PROTECTION: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High rates of vitamin A deficiency and iron-deficiency anemia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VITAMIN A and IRON are stored in the body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Vitamin A and eyes, lining of “gut” and “lungs”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Iron and hemoglobin (red blood cells + oxygen)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7B7F28"/>
                </a:solidFill>
              </a:rPr>
              <a:t>What about ENERGY?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More staple food consumption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Fats (oils)</a:t>
            </a:r>
          </a:p>
          <a:p>
            <a:pPr defTabSz="914400"/>
            <a:endParaRPr lang="en-US" dirty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275" y="828675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9A33E"/>
                </a:solidFill>
              </a:rPr>
              <a:t>FOR PREGNANT WOMEN</a:t>
            </a:r>
            <a:endParaRPr lang="en-US" b="1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004471"/>
            <a:ext cx="7239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200" dirty="0" smtClean="0">
                <a:solidFill>
                  <a:srgbClr val="C9A33E"/>
                </a:solidFill>
              </a:rPr>
              <a:t>For Children age 6-24 m:   F.A.D.U.A</a:t>
            </a:r>
            <a:r>
              <a:rPr lang="en-US" sz="3200" dirty="0">
                <a:solidFill>
                  <a:srgbClr val="C9A33E"/>
                </a:solidFill>
              </a:rPr>
              <a:t>.</a:t>
            </a:r>
            <a:endParaRPr lang="en-US" sz="3200" dirty="0" smtClean="0">
              <a:solidFill>
                <a:srgbClr val="C9A33E"/>
              </a:solidFill>
            </a:endParaRPr>
          </a:p>
          <a:p>
            <a:pPr defTabSz="914400"/>
            <a:endParaRPr lang="en-US" sz="1000" dirty="0" smtClean="0"/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Small children have small stomachs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Much improvement can occur with use of </a:t>
            </a:r>
            <a:r>
              <a:rPr lang="en-US" u="sng" dirty="0" smtClean="0">
                <a:solidFill>
                  <a:srgbClr val="FF0000"/>
                </a:solidFill>
              </a:rPr>
              <a:t>staple</a:t>
            </a:r>
            <a:r>
              <a:rPr lang="en-US" dirty="0" smtClean="0"/>
              <a:t> food for complementary feeding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F</a:t>
            </a:r>
            <a:r>
              <a:rPr lang="en-US" dirty="0" smtClean="0"/>
              <a:t>requency of feeding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A</a:t>
            </a:r>
            <a:r>
              <a:rPr lang="en-US" dirty="0" smtClean="0"/>
              <a:t>mount fed</a:t>
            </a: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D</a:t>
            </a:r>
            <a:r>
              <a:rPr lang="en-US" dirty="0" smtClean="0"/>
              <a:t>ensity of the porridge (water, oil)</a:t>
            </a:r>
            <a:endParaRPr lang="en-US" dirty="0"/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U</a:t>
            </a:r>
            <a:r>
              <a:rPr lang="en-US" dirty="0" smtClean="0"/>
              <a:t>tilization (</a:t>
            </a:r>
            <a:r>
              <a:rPr lang="en-US" dirty="0" smtClean="0">
                <a:solidFill>
                  <a:srgbClr val="FF0000"/>
                </a:solidFill>
              </a:rPr>
              <a:t>variety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protein, vitamin A &amp; iron</a:t>
            </a:r>
            <a:r>
              <a:rPr lang="en-US" dirty="0" smtClean="0"/>
              <a:t>)</a:t>
            </a:r>
          </a:p>
          <a:p>
            <a:pPr lvl="1" defTabSz="914400"/>
            <a:endParaRPr lang="en-US" dirty="0" smtClean="0"/>
          </a:p>
          <a:p>
            <a:pPr marL="800100" lvl="1" indent="-342900" defTabSz="9144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9A33E"/>
                </a:solidFill>
              </a:rPr>
              <a:t>A</a:t>
            </a:r>
            <a:r>
              <a:rPr lang="en-US" dirty="0" smtClean="0"/>
              <a:t>ctively feeding child (encouraging, etc.)</a:t>
            </a:r>
            <a:endParaRPr lang="en-US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PPT-final-new-4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6" descr="TOPS-logo-final-transparent_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463550"/>
            <a:ext cx="343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4" descr="Horizontal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38" y="295275"/>
            <a:ext cx="30083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4372238" y="3845534"/>
            <a:ext cx="4384675" cy="108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</a:rPr>
              <a:t>Potential Points of Integration</a:t>
            </a:r>
          </a:p>
          <a:p>
            <a:pPr algn="ctr" defTabSz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</a:rPr>
              <a:t>Agriculture &amp; Nutrition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8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57225" y="1581645"/>
            <a:ext cx="76390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/>
              <a:t>√  Food security with staple crops; seasonal security</a:t>
            </a:r>
          </a:p>
          <a:p>
            <a:pPr defTabSz="914400"/>
            <a:r>
              <a:rPr lang="en-US" b="1" dirty="0" smtClean="0"/>
              <a:t>√</a:t>
            </a:r>
            <a:r>
              <a:rPr lang="en-US" dirty="0" smtClean="0"/>
              <a:t>  Diversified production</a:t>
            </a:r>
          </a:p>
          <a:p>
            <a:pPr lvl="1" defTabSz="914400"/>
            <a:r>
              <a:rPr lang="en-US" sz="2000" b="1" dirty="0"/>
              <a:t>√ </a:t>
            </a:r>
            <a:r>
              <a:rPr lang="en-US" sz="2000" b="1" dirty="0" smtClean="0"/>
              <a:t>   </a:t>
            </a:r>
            <a:r>
              <a:rPr lang="en-US" sz="2000" dirty="0" smtClean="0"/>
              <a:t>Entering </a:t>
            </a:r>
            <a:r>
              <a:rPr lang="en-US" sz="2000" dirty="0"/>
              <a:t>the value chain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Teach household income management: budget to include % for animal protein foods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Include agreements to reserve a portion of commercial crops for community availability</a:t>
            </a:r>
          </a:p>
          <a:p>
            <a:pPr lvl="1" defTabSz="914400"/>
            <a:r>
              <a:rPr lang="en-US" sz="2000" b="1" dirty="0"/>
              <a:t>√ </a:t>
            </a:r>
            <a:r>
              <a:rPr lang="en-US" sz="2000" b="1" dirty="0" smtClean="0"/>
              <a:t>   </a:t>
            </a:r>
            <a:r>
              <a:rPr lang="en-US" sz="2000" dirty="0" smtClean="0"/>
              <a:t>Diversify crops for household consumption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 protein crops = legumes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 a few vegetable crops </a:t>
            </a:r>
            <a:r>
              <a:rPr lang="en-US" sz="2000" b="1" dirty="0" smtClean="0">
                <a:solidFill>
                  <a:srgbClr val="FF0000"/>
                </a:solidFill>
              </a:rPr>
              <a:t>HIGH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Vitamin A and iron</a:t>
            </a:r>
          </a:p>
          <a:p>
            <a:pPr marL="1257300" lvl="2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Promote consumption of “new” crops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defTabSz="914400"/>
            <a:r>
              <a:rPr lang="en-US" sz="2000" b="1" dirty="0"/>
              <a:t>√ </a:t>
            </a:r>
            <a:r>
              <a:rPr lang="en-US" sz="2000" b="1" dirty="0" smtClean="0"/>
              <a:t>  </a:t>
            </a:r>
            <a:r>
              <a:rPr lang="en-US" sz="2000" dirty="0" smtClean="0"/>
              <a:t>Post-harvest storage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9A33E"/>
                </a:solidFill>
              </a:rPr>
              <a:t>Home gardens ??  Fruit trees??  Small animals??</a:t>
            </a:r>
            <a:endParaRPr lang="en-US" sz="2000" b="1" dirty="0">
              <a:solidFill>
                <a:srgbClr val="C9A33E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2512" y="805617"/>
            <a:ext cx="703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9A33E"/>
                </a:solidFill>
              </a:rPr>
              <a:t>AGRICULTURE SUPPORT FOR NUTRITION</a:t>
            </a:r>
            <a:endParaRPr lang="en-US" sz="2000" b="1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04581"/>
            <a:ext cx="4038600" cy="3119064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" y="1886566"/>
            <a:ext cx="4837689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27" y="453123"/>
            <a:ext cx="691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B7F28"/>
                </a:solidFill>
              </a:rPr>
              <a:t>HOME GARDENS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Link between agriculture – nutrition – gender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Daily source of some first foods for baby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3725" y="4865363"/>
            <a:ext cx="81194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B7F28"/>
                </a:solidFill>
              </a:rPr>
              <a:t>FRUIT TREES</a:t>
            </a:r>
            <a:r>
              <a:rPr lang="en-US" dirty="0" smtClean="0"/>
              <a:t> = sustainable source of Vitamin A but not usually available in the project’s first years</a:t>
            </a:r>
          </a:p>
          <a:p>
            <a:endParaRPr lang="en-US" sz="900" dirty="0"/>
          </a:p>
          <a:p>
            <a:r>
              <a:rPr lang="en-US" b="1" dirty="0" smtClean="0">
                <a:solidFill>
                  <a:srgbClr val="7B7F28"/>
                </a:solidFill>
              </a:rPr>
              <a:t>SMALL ANIMALS</a:t>
            </a:r>
            <a:r>
              <a:rPr lang="en-US" dirty="0" smtClean="0"/>
              <a:t>:  Sustainability? Who cares for? What do they consume?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123720" y="660400"/>
            <a:ext cx="60482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POTENTIAL POINTS OF INTEGRATION</a:t>
            </a:r>
            <a:br>
              <a:rPr lang="en-US" b="1" dirty="0" smtClean="0">
                <a:solidFill>
                  <a:srgbClr val="BA7726"/>
                </a:solidFill>
              </a:rPr>
            </a:br>
            <a:r>
              <a:rPr lang="en-US" b="1" dirty="0" smtClean="0">
                <a:solidFill>
                  <a:srgbClr val="BA7726"/>
                </a:solidFill>
              </a:rPr>
              <a:t>DURING THE LIFE OF A PROJECT</a:t>
            </a:r>
            <a:endParaRPr lang="en-US" b="1" dirty="0">
              <a:solidFill>
                <a:srgbClr val="BA7726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48084" y="2923936"/>
            <a:ext cx="726011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Seasonal food security of staple crops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Adding crops with protein (legumes)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Selecting vegetables </a:t>
            </a:r>
            <a:r>
              <a:rPr lang="en-US" sz="2200" b="1" dirty="0" smtClean="0">
                <a:solidFill>
                  <a:srgbClr val="FF0000"/>
                </a:solidFill>
              </a:rPr>
              <a:t>HIGH</a:t>
            </a:r>
            <a:r>
              <a:rPr lang="en-US" sz="2200" dirty="0" smtClean="0">
                <a:solidFill>
                  <a:srgbClr val="7B7F28"/>
                </a:solidFill>
              </a:rPr>
              <a:t> in Vitamin A &amp; iron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Promoting consumption of new foods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Teaching household budget management for nutrition improvement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>
                <a:solidFill>
                  <a:srgbClr val="7B7F28"/>
                </a:solidFill>
              </a:rPr>
              <a:t>Agreements to reserve portion of crop for community </a:t>
            </a:r>
            <a:r>
              <a:rPr lang="en-US" sz="2200" dirty="0" smtClean="0">
                <a:solidFill>
                  <a:srgbClr val="7B7F28"/>
                </a:solidFill>
              </a:rPr>
              <a:t>consumption</a:t>
            </a:r>
          </a:p>
          <a:p>
            <a:pPr marL="457200" indent="-457200" defTabSz="914400">
              <a:buFont typeface="+mj-lt"/>
              <a:buAutoNum type="arabicPeriod"/>
            </a:pPr>
            <a:r>
              <a:rPr lang="en-US" sz="2200" dirty="0" smtClean="0">
                <a:solidFill>
                  <a:srgbClr val="7B7F28"/>
                </a:solidFill>
              </a:rPr>
              <a:t>Involving </a:t>
            </a:r>
            <a:r>
              <a:rPr lang="en-US" sz="2200" i="1" dirty="0" smtClean="0">
                <a:solidFill>
                  <a:srgbClr val="7B7F28"/>
                </a:solidFill>
              </a:rPr>
              <a:t>PERSONS OF INFLUENCE</a:t>
            </a:r>
            <a:endParaRPr lang="en-US" sz="2200" i="1" dirty="0">
              <a:solidFill>
                <a:srgbClr val="7B7F28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7857678"/>
              </p:ext>
            </p:extLst>
          </p:nvPr>
        </p:nvGraphicFramePr>
        <p:xfrm>
          <a:off x="991518" y="311472"/>
          <a:ext cx="6760684" cy="3709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93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99996" y="880740"/>
            <a:ext cx="60891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POTENTIAL POINTS OF INTEGRATION DURING PROJECT DESIGN STAGE</a:t>
            </a:r>
            <a:endParaRPr lang="en-US" b="1" dirty="0">
              <a:solidFill>
                <a:srgbClr val="BA7726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1828" y="4056826"/>
            <a:ext cx="72601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srgbClr val="7B7F28"/>
                </a:solidFill>
              </a:rPr>
              <a:t>Seasonal food security of staple crops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srgbClr val="7B7F28"/>
                </a:solidFill>
              </a:rPr>
              <a:t>Adding crops with protein (legumes)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srgbClr val="7B7F28"/>
                </a:solidFill>
              </a:rPr>
              <a:t>Selecting vegetables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  <a:r>
              <a:rPr lang="en-US" dirty="0" smtClean="0">
                <a:solidFill>
                  <a:srgbClr val="7B7F28"/>
                </a:solidFill>
              </a:rPr>
              <a:t> in Vitamin A &amp; iron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12190736"/>
              </p:ext>
            </p:extLst>
          </p:nvPr>
        </p:nvGraphicFramePr>
        <p:xfrm>
          <a:off x="991518" y="738130"/>
          <a:ext cx="6760684" cy="391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4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57200" y="104935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Pumpkin</a:t>
            </a:r>
          </a:p>
          <a:p>
            <a:r>
              <a:rPr lang="en-US" dirty="0" smtClean="0"/>
              <a:t>Big seed, save seed. </a:t>
            </a:r>
          </a:p>
          <a:p>
            <a:r>
              <a:rPr lang="en-US" dirty="0" smtClean="0"/>
              <a:t>Eat seed, flowers, leaves, fruit.</a:t>
            </a:r>
          </a:p>
          <a:p>
            <a:r>
              <a:rPr lang="en-US" dirty="0" smtClean="0"/>
              <a:t>Weed management</a:t>
            </a:r>
          </a:p>
          <a:p>
            <a:r>
              <a:rPr lang="en-US" dirty="0" smtClean="0"/>
              <a:t>Multipurpose</a:t>
            </a:r>
          </a:p>
          <a:p>
            <a:r>
              <a:rPr lang="en-US" dirty="0" smtClean="0"/>
              <a:t>Traditional food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648200" y="104935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 smtClean="0"/>
              <a:t>Carrot</a:t>
            </a:r>
          </a:p>
          <a:p>
            <a:r>
              <a:rPr lang="en-US" dirty="0" smtClean="0"/>
              <a:t>Small seed, new seed. </a:t>
            </a:r>
          </a:p>
          <a:p>
            <a:r>
              <a:rPr lang="en-US" dirty="0" smtClean="0"/>
              <a:t>Eat root only</a:t>
            </a:r>
          </a:p>
          <a:p>
            <a:r>
              <a:rPr lang="en-US" dirty="0" smtClean="0"/>
              <a:t>High management</a:t>
            </a:r>
          </a:p>
          <a:p>
            <a:r>
              <a:rPr lang="en-US" dirty="0" smtClean="0"/>
              <a:t>Sensitive to harvest/post harvest</a:t>
            </a:r>
          </a:p>
          <a:p>
            <a:r>
              <a:rPr lang="en-US" dirty="0" smtClean="0"/>
              <a:t>Not traditional food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1" dirty="0" smtClean="0">
                <a:solidFill>
                  <a:srgbClr val="7B7F28"/>
                </a:solidFill>
              </a:rPr>
              <a:t>Carrots or Pumpkins?</a:t>
            </a:r>
            <a:endParaRPr lang="en-US" b="1" dirty="0">
              <a:solidFill>
                <a:srgbClr val="7B7F2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282" y="5750805"/>
            <a:ext cx="753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B7F28"/>
                </a:solidFill>
              </a:rPr>
              <a:t>Is a PUMPKIN a PUMPKIN ??</a:t>
            </a:r>
            <a:endParaRPr lang="en-US" sz="3600" b="1" dirty="0">
              <a:solidFill>
                <a:srgbClr val="7B7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-358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3381" y="715485"/>
            <a:ext cx="7160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POTENTIAL POINTS OF INTEGRATION </a:t>
            </a:r>
          </a:p>
          <a:p>
            <a:pPr algn="ctr" defTabSz="914400"/>
            <a:r>
              <a:rPr lang="en-US" b="1" dirty="0" smtClean="0">
                <a:solidFill>
                  <a:srgbClr val="BA7726"/>
                </a:solidFill>
              </a:rPr>
              <a:t>DURING PROJECT IMPLEMENTATION</a:t>
            </a:r>
            <a:endParaRPr lang="en-US" b="1" dirty="0">
              <a:solidFill>
                <a:srgbClr val="BA7726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27764" y="3597728"/>
            <a:ext cx="72601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F28"/>
                </a:solidFill>
              </a:rPr>
              <a:t>Promoting consumption of new foods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F28"/>
                </a:solidFill>
              </a:rPr>
              <a:t>Teaching household budget management for nutrition improvement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>
                <a:solidFill>
                  <a:srgbClr val="7B7F28"/>
                </a:solidFill>
              </a:rPr>
              <a:t>Agreements to reserve portion of crop for community </a:t>
            </a:r>
            <a:r>
              <a:rPr lang="en-US" sz="2000" dirty="0" smtClean="0">
                <a:solidFill>
                  <a:srgbClr val="7B7F28"/>
                </a:solidFill>
              </a:rPr>
              <a:t>consumption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B7F28"/>
                </a:solidFill>
              </a:rPr>
              <a:t>Involving </a:t>
            </a:r>
            <a:r>
              <a:rPr lang="en-US" sz="2000" i="1" dirty="0" smtClean="0">
                <a:solidFill>
                  <a:srgbClr val="7B7F28"/>
                </a:solidFill>
              </a:rPr>
              <a:t>PERSONS OF INFLUENCE </a:t>
            </a:r>
            <a:endParaRPr lang="en-US" sz="2000" i="1" dirty="0">
              <a:solidFill>
                <a:srgbClr val="7B7F28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41388327"/>
              </p:ext>
            </p:extLst>
          </p:nvPr>
        </p:nvGraphicFramePr>
        <p:xfrm>
          <a:off x="1032987" y="555727"/>
          <a:ext cx="6760684" cy="374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81463" y="3116131"/>
            <a:ext cx="514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HARMONIZED MESSAGES </a:t>
            </a:r>
            <a:r>
              <a:rPr lang="en-US" sz="28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2925" y="835174"/>
            <a:ext cx="775335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Target:  </a:t>
            </a:r>
            <a:r>
              <a:rPr lang="en-US" dirty="0" smtClean="0"/>
              <a:t>Children under age two</a:t>
            </a:r>
            <a:endParaRPr lang="en-US" dirty="0"/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endParaRPr lang="en-US" dirty="0">
              <a:solidFill>
                <a:srgbClr val="7B7F28"/>
              </a:solidFill>
            </a:endParaRPr>
          </a:p>
          <a:p>
            <a:pPr defTabSz="914400"/>
            <a:r>
              <a:rPr lang="en-US" sz="1800" b="1" dirty="0" smtClean="0"/>
              <a:t>UNDERLYING:  RESILIENCY…EARLY WARNING….SUSTAINABILITY</a:t>
            </a:r>
            <a:endParaRPr lang="en-US" sz="1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1120911"/>
              </p:ext>
            </p:extLst>
          </p:nvPr>
        </p:nvGraphicFramePr>
        <p:xfrm>
          <a:off x="854242" y="1276348"/>
          <a:ext cx="6470483" cy="439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1525"/>
            <a:ext cx="1825382" cy="27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5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6602" y="1433349"/>
            <a:ext cx="7160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smtClean="0"/>
              <a:t>“pillars” </a:t>
            </a:r>
            <a:r>
              <a:rPr lang="en-US" sz="1800" dirty="0"/>
              <a:t>of food security and </a:t>
            </a:r>
            <a:r>
              <a:rPr lang="en-US" sz="1800" dirty="0" smtClean="0"/>
              <a:t>the role of the agriculture interventions in each pillar (especially “utilization”)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Why </a:t>
            </a:r>
            <a:r>
              <a:rPr lang="en-US" sz="1800" dirty="0"/>
              <a:t>health &amp; nutrition focus on </a:t>
            </a:r>
            <a:r>
              <a:rPr lang="en-US" sz="1800" dirty="0" smtClean="0"/>
              <a:t>vulnerable </a:t>
            </a:r>
            <a:r>
              <a:rPr lang="en-US" sz="1800" dirty="0"/>
              <a:t>women and children under age </a:t>
            </a:r>
            <a:r>
              <a:rPr lang="en-US" sz="1800" dirty="0" smtClean="0"/>
              <a:t>two </a:t>
            </a:r>
            <a:r>
              <a:rPr lang="en-US" sz="1800" dirty="0" smtClean="0"/>
              <a:t>(targets); why women and children are considered the most vulnerable in the household</a:t>
            </a:r>
            <a:endParaRPr lang="en-US" sz="1800" dirty="0"/>
          </a:p>
          <a:p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What is the definition of </a:t>
            </a:r>
            <a:r>
              <a:rPr lang="en-US" sz="1800" dirty="0"/>
              <a:t>food </a:t>
            </a:r>
            <a:r>
              <a:rPr lang="en-US" sz="1800" dirty="0" smtClean="0"/>
              <a:t>value </a:t>
            </a:r>
            <a:r>
              <a:rPr lang="en-US" sz="1800" dirty="0" smtClean="0"/>
              <a:t>by a nutrition staff, as compared </a:t>
            </a:r>
            <a:r>
              <a:rPr lang="en-US" sz="1800" dirty="0"/>
              <a:t>to </a:t>
            </a:r>
            <a:r>
              <a:rPr lang="en-US" sz="1800" dirty="0" smtClean="0"/>
              <a:t>an agriculture </a:t>
            </a:r>
            <a:r>
              <a:rPr lang="en-US" sz="1800" dirty="0"/>
              <a:t>definition of food </a:t>
            </a:r>
            <a:r>
              <a:rPr lang="en-US" sz="1800" dirty="0" smtClean="0"/>
              <a:t>value </a:t>
            </a:r>
            <a:r>
              <a:rPr lang="en-US" sz="1800" dirty="0" smtClean="0"/>
              <a:t>(i.e. is potassium important?).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The basic food </a:t>
            </a:r>
            <a:r>
              <a:rPr lang="en-US" sz="1800" dirty="0"/>
              <a:t>groups concept </a:t>
            </a:r>
            <a:r>
              <a:rPr lang="en-US" sz="1800" dirty="0" smtClean="0"/>
              <a:t>(i.e. balanced meal)</a:t>
            </a:r>
          </a:p>
          <a:p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The Essential </a:t>
            </a:r>
            <a:r>
              <a:rPr lang="en-US" sz="1800" dirty="0"/>
              <a:t>Nutrition </a:t>
            </a:r>
            <a:r>
              <a:rPr lang="en-US" sz="1800" dirty="0" smtClean="0"/>
              <a:t>Actions</a:t>
            </a:r>
          </a:p>
          <a:p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How </a:t>
            </a:r>
            <a:r>
              <a:rPr lang="en-US" sz="1800" dirty="0" smtClean="0"/>
              <a:t>agriculture </a:t>
            </a:r>
            <a:r>
              <a:rPr lang="en-US" sz="1800" dirty="0" smtClean="0"/>
              <a:t>interventions </a:t>
            </a:r>
            <a:r>
              <a:rPr lang="en-US" sz="1800" dirty="0"/>
              <a:t>can </a:t>
            </a:r>
            <a:r>
              <a:rPr lang="en-US" sz="1800" dirty="0" smtClean="0"/>
              <a:t>directly contribute </a:t>
            </a:r>
            <a:r>
              <a:rPr lang="en-US" sz="1800" dirty="0"/>
              <a:t>to improving the </a:t>
            </a:r>
            <a:r>
              <a:rPr lang="en-US" sz="1800" dirty="0" smtClean="0"/>
              <a:t>nutritional status of women and children 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123720" y="870333"/>
            <a:ext cx="6984694" cy="47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9A33E"/>
                </a:solidFill>
              </a:rPr>
              <a:t>What project agriculture staff may not know:</a:t>
            </a:r>
            <a:endParaRPr lang="en-US" b="1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764699"/>
            <a:ext cx="7239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7B7F28"/>
                </a:solidFill>
              </a:rPr>
              <a:t>Challenging goal</a:t>
            </a:r>
            <a:r>
              <a:rPr lang="en-US" dirty="0" smtClean="0">
                <a:solidFill>
                  <a:srgbClr val="7B7F28"/>
                </a:solidFill>
              </a:rPr>
              <a:t>:  </a:t>
            </a:r>
            <a:r>
              <a:rPr lang="en-US" dirty="0">
                <a:solidFill>
                  <a:prstClr val="black"/>
                </a:solidFill>
              </a:rPr>
              <a:t>Identify solutions </a:t>
            </a:r>
            <a:r>
              <a:rPr lang="en-US" dirty="0" smtClean="0">
                <a:solidFill>
                  <a:prstClr val="black"/>
                </a:solidFill>
              </a:rPr>
              <a:t>for common problems, such as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 lack of year round food security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Low productivity and use of resources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Focus on a limited number of </a:t>
            </a:r>
            <a:r>
              <a:rPr lang="en-US" dirty="0" smtClean="0">
                <a:solidFill>
                  <a:prstClr val="black"/>
                </a:solidFill>
              </a:rPr>
              <a:t>crops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Identifying m</a:t>
            </a:r>
            <a:r>
              <a:rPr lang="en-US" dirty="0" smtClean="0">
                <a:solidFill>
                  <a:prstClr val="black"/>
                </a:solidFill>
              </a:rPr>
              <a:t>arket opportunities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With use of the </a:t>
            </a:r>
            <a:r>
              <a:rPr lang="en-US" dirty="0" smtClean="0">
                <a:solidFill>
                  <a:prstClr val="black"/>
                </a:solidFill>
              </a:rPr>
              <a:t>HH </a:t>
            </a:r>
            <a:r>
              <a:rPr lang="en-US" dirty="0">
                <a:solidFill>
                  <a:prstClr val="black"/>
                </a:solidFill>
              </a:rPr>
              <a:t>resource </a:t>
            </a:r>
            <a:r>
              <a:rPr lang="en-US" dirty="0" smtClean="0">
                <a:solidFill>
                  <a:prstClr val="black"/>
                </a:solidFill>
              </a:rPr>
              <a:t>base and within </a:t>
            </a:r>
            <a:r>
              <a:rPr lang="en-US" dirty="0">
                <a:solidFill>
                  <a:prstClr val="black"/>
                </a:solidFill>
              </a:rPr>
              <a:t>the HH human resource </a:t>
            </a:r>
            <a:r>
              <a:rPr lang="en-US" dirty="0" smtClean="0">
                <a:solidFill>
                  <a:prstClr val="black"/>
                </a:solidFill>
              </a:rPr>
              <a:t>potential and </a:t>
            </a:r>
            <a:r>
              <a:rPr lang="en-US" dirty="0" smtClean="0">
                <a:solidFill>
                  <a:srgbClr val="7B7F28"/>
                </a:solidFill>
              </a:rPr>
              <a:t>while </a:t>
            </a:r>
            <a:r>
              <a:rPr lang="en-US" dirty="0" smtClean="0">
                <a:solidFill>
                  <a:srgbClr val="7B7F28"/>
                </a:solidFill>
              </a:rPr>
              <a:t>looking at the environmental protection of the resource base (soil, water).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dirty="0" smtClean="0">
              <a:solidFill>
                <a:srgbClr val="7B7F28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solidFill>
                  <a:srgbClr val="7B7F28"/>
                </a:solidFill>
              </a:rPr>
              <a:t>Key Strategies:</a:t>
            </a:r>
            <a:endParaRPr lang="en-US" u="sng" dirty="0">
              <a:solidFill>
                <a:srgbClr val="7B7F28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Strategy: Increase crop production (“yield”)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Strategy: Extend crop production season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Strategy: Diversify crop production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Strategy: Intensify the farming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Strategy: Improve storage of </a:t>
            </a:r>
            <a:r>
              <a:rPr lang="en-US" dirty="0" smtClean="0">
                <a:solidFill>
                  <a:prstClr val="black"/>
                </a:solidFill>
              </a:rPr>
              <a:t>harvest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Strategy: Identify marketable crops and enter the value chain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9947" y="609600"/>
            <a:ext cx="605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9A33E"/>
                </a:solidFill>
                <a:latin typeface="Arial" charset="0"/>
              </a:rPr>
              <a:t>What nutrition staff may not know about agriculture interventions: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C9A33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2925" y="1039718"/>
            <a:ext cx="77533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7B7F28"/>
                </a:solidFill>
                <a:latin typeface="Arial" charset="0"/>
              </a:rPr>
              <a:t>Target:  </a:t>
            </a:r>
            <a:r>
              <a:rPr lang="en-US" sz="2400" dirty="0">
                <a:solidFill>
                  <a:prstClr val="black"/>
                </a:solidFill>
                <a:latin typeface="Arial" charset="0"/>
              </a:rPr>
              <a:t>The household…with children under age two?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B7F28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UNDERLYING:  RESILIENCY….EARLY WARNING…..SUSTAINABILITY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5045289"/>
              </p:ext>
            </p:extLst>
          </p:nvPr>
        </p:nvGraphicFramePr>
        <p:xfrm>
          <a:off x="1094884" y="1264316"/>
          <a:ext cx="6518609" cy="457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4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2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5" descr="PPT-final-new-4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6" descr="TOPS-logo-final-transparent_d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463550"/>
            <a:ext cx="343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4" descr="Horizontal_CMY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1838" y="295275"/>
            <a:ext cx="3008312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4372238" y="3882129"/>
            <a:ext cx="4384675" cy="107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lnSpc>
                <a:spcPts val="41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Arial" charset="0"/>
              </a:rPr>
              <a:t>What should be basic shared knowledge?</a:t>
            </a:r>
            <a:endParaRPr lang="en-US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9636" y="1216174"/>
            <a:ext cx="79533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7B7F28"/>
                </a:solidFill>
                <a:latin typeface="Arial" charset="0"/>
              </a:rPr>
              <a:t>Targets: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1) The nutritional health of the HH income producers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7B7F28"/>
                </a:solidFill>
                <a:latin typeface="Arial" charset="0"/>
              </a:rPr>
              <a:t>Why worry about the well-being of HH income producers?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charset="0"/>
              </a:rPr>
              <a:t>2) The nutritional health of vulnerable members (women and children) of the household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B7F28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7B7F28"/>
                </a:solidFill>
                <a:latin typeface="Arial" charset="0"/>
              </a:rPr>
              <a:t>Why are some members of the HH “vulnerable”??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rgbClr val="7B7F28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7B7F28"/>
                </a:solidFill>
                <a:latin typeface="Arial" charset="0"/>
              </a:rPr>
              <a:t>Why worry about the well-being of vulnerable members of the household?</a:t>
            </a:r>
            <a:endParaRPr lang="en-US" sz="2400" i="1" dirty="0">
              <a:solidFill>
                <a:srgbClr val="7B7F28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275" y="733425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C9A33E"/>
                </a:solidFill>
                <a:latin typeface="Arial" charset="0"/>
              </a:rPr>
              <a:t>FOOD SECURITY PROJECTS</a:t>
            </a:r>
          </a:p>
        </p:txBody>
      </p:sp>
    </p:spTree>
    <p:extLst>
      <p:ext uri="{BB962C8B-B14F-4D97-AF65-F5344CB8AC3E}">
        <p14:creationId xmlns:p14="http://schemas.microsoft.com/office/powerpoint/2010/main" val="24176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724024"/>
            <a:ext cx="6429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dirty="0" smtClean="0">
                <a:solidFill>
                  <a:srgbClr val="7B7F28"/>
                </a:solidFill>
              </a:rPr>
              <a:t>KNOW YOUR </a:t>
            </a:r>
            <a:r>
              <a:rPr lang="en-US" i="1" u="sng" dirty="0" smtClean="0">
                <a:solidFill>
                  <a:srgbClr val="7B7F28"/>
                </a:solidFill>
              </a:rPr>
              <a:t>BASIC</a:t>
            </a:r>
            <a:r>
              <a:rPr lang="en-US" dirty="0" smtClean="0">
                <a:solidFill>
                  <a:srgbClr val="7B7F28"/>
                </a:solidFill>
              </a:rPr>
              <a:t> FOOD GROUPS FOR A BALANCED AND VARIED DIET</a:t>
            </a: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>
              <a:solidFill>
                <a:srgbClr val="7B7F28"/>
              </a:solidFill>
            </a:endParaRPr>
          </a:p>
          <a:p>
            <a:pPr marL="457200" indent="-457200" defTabSz="914400">
              <a:buAutoNum type="arabicPeriod"/>
            </a:pPr>
            <a:endParaRPr lang="en-US" dirty="0" smtClean="0">
              <a:solidFill>
                <a:srgbClr val="7B7F2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750" y="733425"/>
            <a:ext cx="7905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9A33E"/>
                </a:solidFill>
              </a:rPr>
              <a:t>KEY NUTRITION CONCEPTS </a:t>
            </a:r>
          </a:p>
          <a:p>
            <a:pPr algn="ctr"/>
            <a:r>
              <a:rPr lang="en-US" b="1" dirty="0" smtClean="0">
                <a:solidFill>
                  <a:srgbClr val="C9A33E"/>
                </a:solidFill>
              </a:rPr>
              <a:t>TO SHARE WITH AGRICULTURE SPECIALISTS</a:t>
            </a:r>
            <a:endParaRPr lang="en-US" b="1" dirty="0">
              <a:solidFill>
                <a:srgbClr val="C9A33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963130"/>
              </p:ext>
            </p:extLst>
          </p:nvPr>
        </p:nvGraphicFramePr>
        <p:xfrm>
          <a:off x="1524000" y="2679855"/>
          <a:ext cx="5424488" cy="299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2663" y="4259179"/>
            <a:ext cx="16964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One nutrition advisor’s perspective  </a:t>
            </a:r>
            <a:r>
              <a:rPr lang="en-US" sz="1800" b="1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en-US" sz="1800" b="1" dirty="0">
              <a:solidFill>
                <a:srgbClr val="00B0F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49116" y="3116179"/>
            <a:ext cx="4572000" cy="2406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6" descr="PPT-final-new-6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57275" y="1587649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“FIRST 1,000 DAYS” = CONCEPTION TO AGE 2</a:t>
            </a: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WHY?  THE WINDOW OF OPPORTUNITY</a:t>
            </a:r>
          </a:p>
          <a:p>
            <a:pPr defTabSz="914400"/>
            <a:endParaRPr lang="en-US" dirty="0" smtClean="0">
              <a:solidFill>
                <a:srgbClr val="7B7F28"/>
              </a:solidFill>
            </a:endParaRPr>
          </a:p>
          <a:p>
            <a:pPr defTabSz="914400"/>
            <a:r>
              <a:rPr lang="en-US" dirty="0" smtClean="0">
                <a:solidFill>
                  <a:srgbClr val="7B7F28"/>
                </a:solidFill>
              </a:rPr>
              <a:t>ESSENTIAL NUTRITION ACTIONS: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Good nutrition during pregnancy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Best practices in breastfeeding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Best complementary feeding practices of children ages 6 to 24 months</a:t>
            </a:r>
          </a:p>
          <a:p>
            <a:pPr marL="342900" indent="-342900" defTabSz="914400">
              <a:buFont typeface="Arial" pitchFamily="34" charset="0"/>
              <a:buChar char="•"/>
            </a:pPr>
            <a:r>
              <a:rPr lang="en-US" dirty="0" smtClean="0"/>
              <a:t>Micronutrients: Vitamin A, iron/folic acid, iodine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570" y="937969"/>
            <a:ext cx="740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9A33E"/>
                </a:solidFill>
              </a:rPr>
              <a:t>MATERNAL-CHILD NUTRITION INTERVENTIONS</a:t>
            </a:r>
            <a:endParaRPr lang="en-US" b="1" u="sng" dirty="0">
              <a:solidFill>
                <a:srgbClr val="C9A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980</Words>
  <Application>Microsoft Office PowerPoint</Application>
  <PresentationFormat>On-screen Show (4:3)</PresentationFormat>
  <Paragraphs>208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Jennings, Joan</dc:creator>
  <cp:lastModifiedBy>Jennings, Joan</cp:lastModifiedBy>
  <cp:revision>9</cp:revision>
  <dcterms:created xsi:type="dcterms:W3CDTF">2012-09-11T19:08:34Z</dcterms:created>
  <dcterms:modified xsi:type="dcterms:W3CDTF">2012-11-26T18:55:32Z</dcterms:modified>
</cp:coreProperties>
</file>