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3" r:id="rId3"/>
    <p:sldId id="263" r:id="rId4"/>
    <p:sldId id="262" r:id="rId5"/>
    <p:sldId id="279" r:id="rId6"/>
    <p:sldId id="300" r:id="rId7"/>
    <p:sldId id="301" r:id="rId8"/>
    <p:sldId id="278" r:id="rId9"/>
    <p:sldId id="305" r:id="rId10"/>
    <p:sldId id="306" r:id="rId11"/>
    <p:sldId id="298" r:id="rId12"/>
    <p:sldId id="299" r:id="rId13"/>
    <p:sldId id="304" r:id="rId14"/>
    <p:sldId id="282" r:id="rId15"/>
    <p:sldId id="286" r:id="rId16"/>
    <p:sldId id="302" r:id="rId17"/>
    <p:sldId id="289" r:id="rId18"/>
    <p:sldId id="303" r:id="rId19"/>
    <p:sldId id="307" r:id="rId20"/>
    <p:sldId id="30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54064" autoAdjust="0"/>
  </p:normalViewPr>
  <p:slideViewPr>
    <p:cSldViewPr>
      <p:cViewPr>
        <p:scale>
          <a:sx n="40" d="100"/>
          <a:sy n="40" d="100"/>
        </p:scale>
        <p:origin x="-2022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1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B3572-FD27-4C89-847D-B6DB51F6E069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F8F4D-3B03-44D4-8C36-1AA31297E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Strengthens food security and delivers environmental benefits.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Climate-smart agriculture includes proven practical techniques— such as mulching, intercropping, conservation agriculture, crop rotation, integrated crop-livestock management,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agroforestry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improved grazing, and improved water management — and innovative practices such as better weather forecasting, more resilient food crops and risk insurance.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F8F4D-3B03-44D4-8C36-1AA31297E9F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F8F4D-3B03-44D4-8C36-1AA31297E9F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3"/>
            <a:r>
              <a:rPr lang="en-US" sz="2400" dirty="0" smtClean="0"/>
              <a:t>Increases dry season horticulture production from one season to two or three seasons and increased area under horticulture production</a:t>
            </a:r>
          </a:p>
          <a:p>
            <a:pPr lvl="3"/>
            <a:r>
              <a:rPr lang="en-US" sz="2400" dirty="0" smtClean="0"/>
              <a:t>Increase yields by an average of 400</a:t>
            </a:r>
          </a:p>
          <a:p>
            <a:pPr lvl="3"/>
            <a:r>
              <a:rPr lang="en-US" sz="2400" dirty="0" smtClean="0"/>
              <a:t>Raised dry season wells to a maximum depth of 6m where wells had been previously been dry by April, and raised rainy season wells to 2m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F8F4D-3B03-44D4-8C36-1AA31297E9F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sz="2800" dirty="0" smtClean="0"/>
              <a:t>soil and water Conservation Measures capture up to 90% of Rainfall and Allows it to enter the soil</a:t>
            </a:r>
          </a:p>
          <a:p>
            <a:pPr lvl="3"/>
            <a:r>
              <a:rPr lang="en-US" sz="2400" dirty="0" smtClean="0"/>
              <a:t>20% increase in root zone of annual crops</a:t>
            </a:r>
          </a:p>
          <a:p>
            <a:pPr lvl="3"/>
            <a:r>
              <a:rPr lang="en-US" sz="2400" dirty="0" smtClean="0"/>
              <a:t>40% increase in deep drainage</a:t>
            </a:r>
          </a:p>
          <a:p>
            <a:pPr lvl="2"/>
            <a:r>
              <a:rPr lang="en-US" dirty="0" smtClean="0"/>
              <a:t>Impacts</a:t>
            </a:r>
            <a:endParaRPr lang="en-US" sz="2000" dirty="0" smtClean="0"/>
          </a:p>
          <a:p>
            <a:pPr lvl="3"/>
            <a:r>
              <a:rPr lang="en-US" dirty="0" smtClean="0"/>
              <a:t>Annual Crops:  Early establishment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30% to 50% Yield Increases</a:t>
            </a:r>
            <a:endParaRPr lang="en-US" sz="1600" dirty="0" smtClean="0"/>
          </a:p>
          <a:p>
            <a:pPr lvl="3"/>
            <a:r>
              <a:rPr lang="en-US" dirty="0" smtClean="0"/>
              <a:t>Increased use of inputs and improved seed</a:t>
            </a:r>
            <a:endParaRPr lang="en-US" sz="1600" dirty="0" smtClean="0"/>
          </a:p>
          <a:p>
            <a:pPr lvl="3"/>
            <a:r>
              <a:rPr lang="en-US" dirty="0" smtClean="0"/>
              <a:t>Dry Season Gardens provided new and additional revenues</a:t>
            </a:r>
            <a:endParaRPr lang="en-US" sz="1600" dirty="0" smtClean="0"/>
          </a:p>
          <a:p>
            <a:pPr lvl="3"/>
            <a:r>
              <a:rPr lang="en-US" dirty="0" smtClean="0"/>
              <a:t>Tree Crops (Shea, </a:t>
            </a:r>
            <a:r>
              <a:rPr lang="en-US" dirty="0" err="1" smtClean="0"/>
              <a:t>Néré</a:t>
            </a:r>
            <a:r>
              <a:rPr lang="en-US" dirty="0" smtClean="0"/>
              <a:t>, Baobab, Forage, and other women’s crops)</a:t>
            </a:r>
            <a:endParaRPr lang="en-US" sz="1600" dirty="0" smtClean="0"/>
          </a:p>
          <a:p>
            <a:pPr lvl="2"/>
            <a:r>
              <a:rPr lang="en-US" dirty="0" smtClean="0"/>
              <a:t>Adaptation:  Gardens and tree crops less susceptible to rainfall variability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F8F4D-3B03-44D4-8C36-1AA31297E9F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 ‘Evergreen’ Agriculture: </a:t>
            </a:r>
            <a:r>
              <a:rPr lang="en-US" i="1" dirty="0" err="1" smtClean="0"/>
              <a:t>Fadherbia</a:t>
            </a:r>
            <a:r>
              <a:rPr lang="en-US" i="1" dirty="0" smtClean="0"/>
              <a:t> </a:t>
            </a:r>
            <a:r>
              <a:rPr lang="en-US" dirty="0" smtClean="0"/>
              <a:t>trees intercropped with sorghum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Provides nutrients, soil cover, rainfall interception, reduced evaporation,  fodder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F8F4D-3B03-44D4-8C36-1AA31297E9F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F8F4D-3B03-44D4-8C36-1AA31297E9F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Sustainable intensification using Conservation Agriculture (CA): </a:t>
            </a:r>
          </a:p>
          <a:p>
            <a:r>
              <a:rPr lang="en-US" sz="1200" dirty="0" smtClean="0"/>
              <a:t>(1) minimal soil disturbance, (2) residue retention, (3) crop rotations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F8F4D-3B03-44D4-8C36-1AA31297E9F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 algn="ctr">
              <a:buNone/>
            </a:pPr>
            <a:r>
              <a:rPr lang="en-US" sz="3200" dirty="0" smtClean="0"/>
              <a:t>Systems-level Approaches</a:t>
            </a:r>
          </a:p>
          <a:p>
            <a:pPr lvl="2"/>
            <a:r>
              <a:rPr lang="en-US" dirty="0" smtClean="0"/>
              <a:t>Integrated cropping system</a:t>
            </a:r>
          </a:p>
          <a:p>
            <a:pPr lvl="3">
              <a:buNone/>
            </a:pPr>
            <a:r>
              <a:rPr lang="en-US" dirty="0" smtClean="0"/>
              <a:t>e.g.</a:t>
            </a:r>
          </a:p>
          <a:p>
            <a:pPr lvl="3"/>
            <a:r>
              <a:rPr lang="en-US" dirty="0" smtClean="0"/>
              <a:t>Rice, potato, onion</a:t>
            </a:r>
          </a:p>
          <a:p>
            <a:pPr lvl="2"/>
            <a:r>
              <a:rPr lang="en-US" dirty="0" smtClean="0"/>
              <a:t>Generate synergies, added value</a:t>
            </a:r>
          </a:p>
          <a:p>
            <a:pPr lvl="3"/>
            <a:r>
              <a:rPr lang="en-US" dirty="0" smtClean="0"/>
              <a:t>E.g. main season rice, other season potatoes, onion, tobacco, cross benefit of  inputs added</a:t>
            </a:r>
          </a:p>
          <a:p>
            <a:pPr lvl="2"/>
            <a:r>
              <a:rPr lang="en-US" dirty="0" smtClean="0"/>
              <a:t>Fish/aquaculture another opportunity </a:t>
            </a:r>
          </a:p>
          <a:p>
            <a:pPr lvl="2"/>
            <a:r>
              <a:rPr lang="en-US" dirty="0" smtClean="0"/>
              <a:t>Incorporate Livestock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F8F4D-3B03-44D4-8C36-1AA31297E9F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F8F4D-3B03-44D4-8C36-1AA31297E9F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dirty="0" smtClean="0"/>
              <a:t>Systems-level approaches</a:t>
            </a:r>
          </a:p>
          <a:p>
            <a:pPr lvl="2"/>
            <a:r>
              <a:rPr lang="en-US" dirty="0" smtClean="0"/>
              <a:t>Incorporate livestock into irrigation planning and design</a:t>
            </a:r>
          </a:p>
          <a:p>
            <a:pPr lvl="2"/>
            <a:r>
              <a:rPr lang="en-US" dirty="0" smtClean="0"/>
              <a:t>Organic matter benefits</a:t>
            </a:r>
          </a:p>
          <a:p>
            <a:pPr lvl="2"/>
            <a:r>
              <a:rPr lang="en-US" dirty="0" smtClean="0"/>
              <a:t>Disease and malaria control</a:t>
            </a:r>
          </a:p>
          <a:p>
            <a:pPr lvl="2">
              <a:buNone/>
            </a:pPr>
            <a:r>
              <a:rPr lang="en-US" dirty="0" smtClean="0"/>
              <a:t>(</a:t>
            </a:r>
            <a:r>
              <a:rPr lang="en-US" dirty="0" err="1" smtClean="0"/>
              <a:t>schisto</a:t>
            </a:r>
            <a:r>
              <a:rPr lang="en-US" dirty="0" smtClean="0"/>
              <a:t>, guinea worm, </a:t>
            </a:r>
            <a:r>
              <a:rPr lang="en-US" dirty="0" err="1" smtClean="0"/>
              <a:t>oncho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F8F4D-3B03-44D4-8C36-1AA31297E9F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E2CA-F786-4170-BB59-B12527FF4ECF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2C68-627C-402A-8A2C-D7D10F0E3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E2CA-F786-4170-BB59-B12527FF4ECF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2C68-627C-402A-8A2C-D7D10F0E3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E2CA-F786-4170-BB59-B12527FF4ECF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2C68-627C-402A-8A2C-D7D10F0E3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ang'iri\Documents\BFS_MS_work\Mali\Pics May2011 TDY to Assess water\IMG_0757.JPG"/>
          <p:cNvPicPr>
            <a:picLocks noChangeAspect="1" noChangeArrowheads="1"/>
          </p:cNvPicPr>
          <p:nvPr userDrawn="1"/>
        </p:nvPicPr>
        <p:blipFill>
          <a:blip r:embed="rId2" cstate="print">
            <a:lum bright="58000"/>
          </a:blip>
          <a:srcRect/>
          <a:stretch>
            <a:fillRect/>
          </a:stretch>
        </p:blipFill>
        <p:spPr bwMode="auto">
          <a:xfrm>
            <a:off x="-1" y="0"/>
            <a:ext cx="918178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E2CA-F786-4170-BB59-B12527FF4ECF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2C68-627C-402A-8A2C-D7D10F0E33F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49" descr="Vertical_RGB_60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302375"/>
            <a:ext cx="692150" cy="555625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E2CA-F786-4170-BB59-B12527FF4ECF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2C68-627C-402A-8A2C-D7D10F0E3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E2CA-F786-4170-BB59-B12527FF4ECF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2C68-627C-402A-8A2C-D7D10F0E3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E2CA-F786-4170-BB59-B12527FF4ECF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2C68-627C-402A-8A2C-D7D10F0E3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E2CA-F786-4170-BB59-B12527FF4ECF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2C68-627C-402A-8A2C-D7D10F0E3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E2CA-F786-4170-BB59-B12527FF4ECF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2C68-627C-402A-8A2C-D7D10F0E3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E2CA-F786-4170-BB59-B12527FF4ECF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2C68-627C-402A-8A2C-D7D10F0E3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E2CA-F786-4170-BB59-B12527FF4ECF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2C68-627C-402A-8A2C-D7D10F0E3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EE2CA-F786-4170-BB59-B12527FF4ECF}" type="datetimeFigureOut">
              <a:rPr lang="en-US" smtClean="0"/>
              <a:pPr/>
              <a:t>4/4/2012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B2C68-627C-402A-8A2C-D7D10F0E33F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49" descr="Vertical_RGB_600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9600" y="6302375"/>
            <a:ext cx="692150" cy="555625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ng'iri\Documents\BFS_MS_work\Mali\Pics May2011 TDY to Assess water\IMG_07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178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025775"/>
            <a:ext cx="9144000" cy="1470025"/>
          </a:xfrm>
        </p:spPr>
        <p:txBody>
          <a:bodyPr>
            <a:noAutofit/>
          </a:bodyPr>
          <a:lstStyle/>
          <a:p>
            <a:r>
              <a:rPr lang="en-US" sz="6000" dirty="0" smtClean="0"/>
              <a:t>Climate Smart Agriculture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Achieving a greener green revolution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/>
              <a:t>TOPS meeting: Maputo September 2011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Moffatt K. Ngugi</a:t>
            </a:r>
            <a:b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 Climate Change Advisor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US</a:t>
            </a:r>
            <a:r>
              <a:rPr lang="en-US" sz="1800" b="1" dirty="0" smtClean="0">
                <a:solidFill>
                  <a:srgbClr val="C00000"/>
                </a:solidFill>
              </a:rPr>
              <a:t>AID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Bureau for Food Security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54" y="0"/>
            <a:ext cx="91531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9" descr="Annual6"/>
          <p:cNvPicPr>
            <a:picLocks noChangeAspect="1" noChangeArrowheads="1"/>
          </p:cNvPicPr>
          <p:nvPr/>
        </p:nvPicPr>
        <p:blipFill>
          <a:blip r:embed="rId2" cstate="print"/>
          <a:srcRect r="6163" b="3760"/>
          <a:stretch>
            <a:fillRect/>
          </a:stretch>
        </p:blipFill>
        <p:spPr bwMode="auto">
          <a:xfrm>
            <a:off x="76200" y="957263"/>
            <a:ext cx="4495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333500" y="963613"/>
            <a:ext cx="2628900" cy="1133475"/>
          </a:xfrm>
          <a:prstGeom prst="rect">
            <a:avLst/>
          </a:prstGeom>
          <a:solidFill>
            <a:srgbClr val="E2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1748" name="Picture 641" descr="MCj044040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0" y="957263"/>
            <a:ext cx="814388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41" descr="MCj044040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0900" y="847725"/>
            <a:ext cx="812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 Box 16"/>
          <p:cNvSpPr txBox="1">
            <a:spLocks noChangeArrowheads="1"/>
          </p:cNvSpPr>
          <p:nvPr/>
        </p:nvSpPr>
        <p:spPr bwMode="auto">
          <a:xfrm>
            <a:off x="4648200" y="1066800"/>
            <a:ext cx="42672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en-US" sz="2000"/>
              <a:t>Single crops, low diversity, low productivity = poor utilization of sunlight, soil, &amp; water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en-US" sz="2000"/>
              <a:t>Extended periods of unprotected soil = increased soil erosion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en-US" sz="2000"/>
              <a:t>Poor water management: losses below root zones, high evaporation &amp; runoff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en-US" sz="2000"/>
              <a:t>African cropping systems often only use 10-30% of natural precipitation.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endParaRPr lang="en-US" sz="2000"/>
          </a:p>
        </p:txBody>
      </p:sp>
      <p:sp>
        <p:nvSpPr>
          <p:cNvPr id="31751" name="Text Box 16"/>
          <p:cNvSpPr txBox="1">
            <a:spLocks noChangeArrowheads="1"/>
          </p:cNvSpPr>
          <p:nvPr/>
        </p:nvSpPr>
        <p:spPr bwMode="auto">
          <a:xfrm>
            <a:off x="1295400" y="350838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Low intensity cropping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/>
        </p:nvGrpSpPr>
        <p:grpSpPr>
          <a:xfrm>
            <a:off x="4495800" y="381000"/>
            <a:ext cx="4648200" cy="5791200"/>
            <a:chOff x="0" y="152400"/>
            <a:chExt cx="4648200" cy="5791200"/>
          </a:xfrm>
        </p:grpSpPr>
        <p:pic>
          <p:nvPicPr>
            <p:cNvPr id="32770" name="Picture 12" descr="Annual1"/>
            <p:cNvPicPr>
              <a:picLocks noChangeAspect="1" noChangeArrowheads="1"/>
            </p:cNvPicPr>
            <p:nvPr/>
          </p:nvPicPr>
          <p:blipFill>
            <a:blip r:embed="rId3" cstate="print"/>
            <a:srcRect r="8089" b="2835"/>
            <a:stretch>
              <a:fillRect/>
            </a:stretch>
          </p:blipFill>
          <p:spPr bwMode="auto">
            <a:xfrm>
              <a:off x="228600" y="152400"/>
              <a:ext cx="4419600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96"/>
            <p:cNvGrpSpPr>
              <a:grpSpLocks/>
            </p:cNvGrpSpPr>
            <p:nvPr/>
          </p:nvGrpSpPr>
          <p:grpSpPr bwMode="auto">
            <a:xfrm>
              <a:off x="769938" y="2019300"/>
              <a:ext cx="1104900" cy="1743075"/>
              <a:chOff x="1953" y="1905"/>
              <a:chExt cx="849" cy="1379"/>
            </a:xfrm>
          </p:grpSpPr>
          <p:sp>
            <p:nvSpPr>
              <p:cNvPr id="33167" name="Freeform 97"/>
              <p:cNvSpPr>
                <a:spLocks/>
              </p:cNvSpPr>
              <p:nvPr/>
            </p:nvSpPr>
            <p:spPr bwMode="auto">
              <a:xfrm>
                <a:off x="2373" y="1997"/>
                <a:ext cx="192" cy="187"/>
              </a:xfrm>
              <a:custGeom>
                <a:avLst/>
                <a:gdLst>
                  <a:gd name="T0" fmla="*/ 0 w 388"/>
                  <a:gd name="T1" fmla="*/ 3 h 402"/>
                  <a:gd name="T2" fmla="*/ 0 w 388"/>
                  <a:gd name="T3" fmla="*/ 2 h 402"/>
                  <a:gd name="T4" fmla="*/ 1 w 388"/>
                  <a:gd name="T5" fmla="*/ 1 h 402"/>
                  <a:gd name="T6" fmla="*/ 2 w 388"/>
                  <a:gd name="T7" fmla="*/ 0 h 402"/>
                  <a:gd name="T8" fmla="*/ 2 w 388"/>
                  <a:gd name="T9" fmla="*/ 0 h 402"/>
                  <a:gd name="T10" fmla="*/ 2 w 388"/>
                  <a:gd name="T11" fmla="*/ 0 h 402"/>
                  <a:gd name="T12" fmla="*/ 4 w 388"/>
                  <a:gd name="T13" fmla="*/ 0 h 402"/>
                  <a:gd name="T14" fmla="*/ 5 w 388"/>
                  <a:gd name="T15" fmla="*/ 1 h 402"/>
                  <a:gd name="T16" fmla="*/ 5 w 388"/>
                  <a:gd name="T17" fmla="*/ 3 h 402"/>
                  <a:gd name="T18" fmla="*/ 5 w 388"/>
                  <a:gd name="T19" fmla="*/ 4 h 402"/>
                  <a:gd name="T20" fmla="*/ 5 w 388"/>
                  <a:gd name="T21" fmla="*/ 3 h 402"/>
                  <a:gd name="T22" fmla="*/ 5 w 388"/>
                  <a:gd name="T23" fmla="*/ 3 h 402"/>
                  <a:gd name="T24" fmla="*/ 4 w 388"/>
                  <a:gd name="T25" fmla="*/ 2 h 402"/>
                  <a:gd name="T26" fmla="*/ 4 w 388"/>
                  <a:gd name="T27" fmla="*/ 1 h 402"/>
                  <a:gd name="T28" fmla="*/ 3 w 388"/>
                  <a:gd name="T29" fmla="*/ 1 h 402"/>
                  <a:gd name="T30" fmla="*/ 2 w 388"/>
                  <a:gd name="T31" fmla="*/ 1 h 402"/>
                  <a:gd name="T32" fmla="*/ 2 w 388"/>
                  <a:gd name="T33" fmla="*/ 2 h 402"/>
                  <a:gd name="T34" fmla="*/ 1 w 388"/>
                  <a:gd name="T35" fmla="*/ 2 h 402"/>
                  <a:gd name="T36" fmla="*/ 0 w 388"/>
                  <a:gd name="T37" fmla="*/ 3 h 402"/>
                  <a:gd name="T38" fmla="*/ 0 w 388"/>
                  <a:gd name="T39" fmla="*/ 3 h 4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8" h="402">
                    <a:moveTo>
                      <a:pt x="0" y="273"/>
                    </a:moveTo>
                    <a:cubicBezTo>
                      <a:pt x="15" y="243"/>
                      <a:pt x="25" y="212"/>
                      <a:pt x="40" y="182"/>
                    </a:cubicBezTo>
                    <a:cubicBezTo>
                      <a:pt x="56" y="150"/>
                      <a:pt x="85" y="133"/>
                      <a:pt x="101" y="101"/>
                    </a:cubicBezTo>
                    <a:cubicBezTo>
                      <a:pt x="111" y="81"/>
                      <a:pt x="121" y="60"/>
                      <a:pt x="131" y="40"/>
                    </a:cubicBezTo>
                    <a:cubicBezTo>
                      <a:pt x="136" y="31"/>
                      <a:pt x="132" y="16"/>
                      <a:pt x="141" y="10"/>
                    </a:cubicBezTo>
                    <a:cubicBezTo>
                      <a:pt x="155" y="1"/>
                      <a:pt x="175" y="3"/>
                      <a:pt x="192" y="0"/>
                    </a:cubicBezTo>
                    <a:cubicBezTo>
                      <a:pt x="219" y="3"/>
                      <a:pt x="248" y="0"/>
                      <a:pt x="273" y="10"/>
                    </a:cubicBezTo>
                    <a:cubicBezTo>
                      <a:pt x="275" y="11"/>
                      <a:pt x="330" y="86"/>
                      <a:pt x="333" y="91"/>
                    </a:cubicBezTo>
                    <a:cubicBezTo>
                      <a:pt x="346" y="141"/>
                      <a:pt x="351" y="193"/>
                      <a:pt x="363" y="243"/>
                    </a:cubicBezTo>
                    <a:cubicBezTo>
                      <a:pt x="367" y="283"/>
                      <a:pt x="388" y="402"/>
                      <a:pt x="374" y="364"/>
                    </a:cubicBezTo>
                    <a:cubicBezTo>
                      <a:pt x="370" y="354"/>
                      <a:pt x="370" y="342"/>
                      <a:pt x="363" y="334"/>
                    </a:cubicBezTo>
                    <a:cubicBezTo>
                      <a:pt x="356" y="327"/>
                      <a:pt x="350" y="320"/>
                      <a:pt x="343" y="313"/>
                    </a:cubicBezTo>
                    <a:cubicBezTo>
                      <a:pt x="330" y="273"/>
                      <a:pt x="316" y="232"/>
                      <a:pt x="303" y="192"/>
                    </a:cubicBezTo>
                    <a:cubicBezTo>
                      <a:pt x="299" y="179"/>
                      <a:pt x="282" y="173"/>
                      <a:pt x="273" y="162"/>
                    </a:cubicBezTo>
                    <a:cubicBezTo>
                      <a:pt x="237" y="119"/>
                      <a:pt x="271" y="137"/>
                      <a:pt x="222" y="121"/>
                    </a:cubicBezTo>
                    <a:cubicBezTo>
                      <a:pt x="205" y="124"/>
                      <a:pt x="187" y="124"/>
                      <a:pt x="171" y="131"/>
                    </a:cubicBezTo>
                    <a:cubicBezTo>
                      <a:pt x="155" y="138"/>
                      <a:pt x="141" y="172"/>
                      <a:pt x="131" y="182"/>
                    </a:cubicBezTo>
                    <a:cubicBezTo>
                      <a:pt x="123" y="190"/>
                      <a:pt x="111" y="195"/>
                      <a:pt x="101" y="202"/>
                    </a:cubicBezTo>
                    <a:cubicBezTo>
                      <a:pt x="76" y="279"/>
                      <a:pt x="101" y="263"/>
                      <a:pt x="20" y="273"/>
                    </a:cubicBezTo>
                    <a:cubicBezTo>
                      <a:pt x="13" y="274"/>
                      <a:pt x="7" y="273"/>
                      <a:pt x="0" y="273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68" name="Freeform 98"/>
              <p:cNvSpPr>
                <a:spLocks/>
              </p:cNvSpPr>
              <p:nvPr/>
            </p:nvSpPr>
            <p:spPr bwMode="auto">
              <a:xfrm>
                <a:off x="2375" y="2275"/>
                <a:ext cx="335" cy="139"/>
              </a:xfrm>
              <a:custGeom>
                <a:avLst/>
                <a:gdLst>
                  <a:gd name="T0" fmla="*/ 0 w 388"/>
                  <a:gd name="T1" fmla="*/ 0 h 402"/>
                  <a:gd name="T2" fmla="*/ 16 w 388"/>
                  <a:gd name="T3" fmla="*/ 0 h 402"/>
                  <a:gd name="T4" fmla="*/ 41 w 388"/>
                  <a:gd name="T5" fmla="*/ 0 h 402"/>
                  <a:gd name="T6" fmla="*/ 54 w 388"/>
                  <a:gd name="T7" fmla="*/ 0 h 402"/>
                  <a:gd name="T8" fmla="*/ 59 w 388"/>
                  <a:gd name="T9" fmla="*/ 0 h 402"/>
                  <a:gd name="T10" fmla="*/ 79 w 388"/>
                  <a:gd name="T11" fmla="*/ 0 h 402"/>
                  <a:gd name="T12" fmla="*/ 113 w 388"/>
                  <a:gd name="T13" fmla="*/ 0 h 402"/>
                  <a:gd name="T14" fmla="*/ 139 w 388"/>
                  <a:gd name="T15" fmla="*/ 0 h 402"/>
                  <a:gd name="T16" fmla="*/ 150 w 388"/>
                  <a:gd name="T17" fmla="*/ 0 h 402"/>
                  <a:gd name="T18" fmla="*/ 155 w 388"/>
                  <a:gd name="T19" fmla="*/ 1 h 402"/>
                  <a:gd name="T20" fmla="*/ 150 w 388"/>
                  <a:gd name="T21" fmla="*/ 1 h 402"/>
                  <a:gd name="T22" fmla="*/ 142 w 388"/>
                  <a:gd name="T23" fmla="*/ 0 h 402"/>
                  <a:gd name="T24" fmla="*/ 125 w 388"/>
                  <a:gd name="T25" fmla="*/ 0 h 402"/>
                  <a:gd name="T26" fmla="*/ 113 w 388"/>
                  <a:gd name="T27" fmla="*/ 0 h 402"/>
                  <a:gd name="T28" fmla="*/ 92 w 388"/>
                  <a:gd name="T29" fmla="*/ 0 h 402"/>
                  <a:gd name="T30" fmla="*/ 72 w 388"/>
                  <a:gd name="T31" fmla="*/ 0 h 402"/>
                  <a:gd name="T32" fmla="*/ 54 w 388"/>
                  <a:gd name="T33" fmla="*/ 0 h 402"/>
                  <a:gd name="T34" fmla="*/ 41 w 388"/>
                  <a:gd name="T35" fmla="*/ 0 h 402"/>
                  <a:gd name="T36" fmla="*/ 8 w 388"/>
                  <a:gd name="T37" fmla="*/ 0 h 402"/>
                  <a:gd name="T38" fmla="*/ 0 w 388"/>
                  <a:gd name="T39" fmla="*/ 0 h 4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8" h="402">
                    <a:moveTo>
                      <a:pt x="0" y="273"/>
                    </a:moveTo>
                    <a:cubicBezTo>
                      <a:pt x="15" y="243"/>
                      <a:pt x="25" y="212"/>
                      <a:pt x="40" y="182"/>
                    </a:cubicBezTo>
                    <a:cubicBezTo>
                      <a:pt x="56" y="150"/>
                      <a:pt x="85" y="133"/>
                      <a:pt x="101" y="101"/>
                    </a:cubicBezTo>
                    <a:cubicBezTo>
                      <a:pt x="111" y="81"/>
                      <a:pt x="121" y="60"/>
                      <a:pt x="131" y="40"/>
                    </a:cubicBezTo>
                    <a:cubicBezTo>
                      <a:pt x="136" y="31"/>
                      <a:pt x="132" y="16"/>
                      <a:pt x="141" y="10"/>
                    </a:cubicBezTo>
                    <a:cubicBezTo>
                      <a:pt x="155" y="1"/>
                      <a:pt x="175" y="3"/>
                      <a:pt x="192" y="0"/>
                    </a:cubicBezTo>
                    <a:cubicBezTo>
                      <a:pt x="219" y="3"/>
                      <a:pt x="248" y="0"/>
                      <a:pt x="273" y="10"/>
                    </a:cubicBezTo>
                    <a:cubicBezTo>
                      <a:pt x="275" y="11"/>
                      <a:pt x="330" y="86"/>
                      <a:pt x="333" y="91"/>
                    </a:cubicBezTo>
                    <a:cubicBezTo>
                      <a:pt x="346" y="141"/>
                      <a:pt x="351" y="193"/>
                      <a:pt x="363" y="243"/>
                    </a:cubicBezTo>
                    <a:cubicBezTo>
                      <a:pt x="367" y="283"/>
                      <a:pt x="388" y="402"/>
                      <a:pt x="374" y="364"/>
                    </a:cubicBezTo>
                    <a:cubicBezTo>
                      <a:pt x="370" y="354"/>
                      <a:pt x="370" y="342"/>
                      <a:pt x="363" y="334"/>
                    </a:cubicBezTo>
                    <a:cubicBezTo>
                      <a:pt x="356" y="327"/>
                      <a:pt x="350" y="320"/>
                      <a:pt x="343" y="313"/>
                    </a:cubicBezTo>
                    <a:cubicBezTo>
                      <a:pt x="330" y="273"/>
                      <a:pt x="316" y="232"/>
                      <a:pt x="303" y="192"/>
                    </a:cubicBezTo>
                    <a:cubicBezTo>
                      <a:pt x="299" y="179"/>
                      <a:pt x="282" y="173"/>
                      <a:pt x="273" y="162"/>
                    </a:cubicBezTo>
                    <a:cubicBezTo>
                      <a:pt x="237" y="119"/>
                      <a:pt x="271" y="137"/>
                      <a:pt x="222" y="121"/>
                    </a:cubicBezTo>
                    <a:cubicBezTo>
                      <a:pt x="205" y="124"/>
                      <a:pt x="187" y="124"/>
                      <a:pt x="171" y="131"/>
                    </a:cubicBezTo>
                    <a:cubicBezTo>
                      <a:pt x="155" y="138"/>
                      <a:pt x="141" y="172"/>
                      <a:pt x="131" y="182"/>
                    </a:cubicBezTo>
                    <a:cubicBezTo>
                      <a:pt x="123" y="190"/>
                      <a:pt x="111" y="195"/>
                      <a:pt x="101" y="202"/>
                    </a:cubicBezTo>
                    <a:cubicBezTo>
                      <a:pt x="76" y="279"/>
                      <a:pt x="101" y="263"/>
                      <a:pt x="20" y="273"/>
                    </a:cubicBezTo>
                    <a:cubicBezTo>
                      <a:pt x="13" y="274"/>
                      <a:pt x="7" y="273"/>
                      <a:pt x="0" y="273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69" name="Freeform 99"/>
              <p:cNvSpPr>
                <a:spLocks/>
              </p:cNvSpPr>
              <p:nvPr/>
            </p:nvSpPr>
            <p:spPr bwMode="auto">
              <a:xfrm>
                <a:off x="2375" y="2485"/>
                <a:ext cx="384" cy="201"/>
              </a:xfrm>
              <a:custGeom>
                <a:avLst/>
                <a:gdLst>
                  <a:gd name="T0" fmla="*/ 0 w 388"/>
                  <a:gd name="T1" fmla="*/ 5 h 402"/>
                  <a:gd name="T2" fmla="*/ 40 w 388"/>
                  <a:gd name="T3" fmla="*/ 3 h 402"/>
                  <a:gd name="T4" fmla="*/ 95 w 388"/>
                  <a:gd name="T5" fmla="*/ 2 h 402"/>
                  <a:gd name="T6" fmla="*/ 125 w 388"/>
                  <a:gd name="T7" fmla="*/ 1 h 402"/>
                  <a:gd name="T8" fmla="*/ 135 w 388"/>
                  <a:gd name="T9" fmla="*/ 1 h 402"/>
                  <a:gd name="T10" fmla="*/ 180 w 388"/>
                  <a:gd name="T11" fmla="*/ 0 h 402"/>
                  <a:gd name="T12" fmla="*/ 255 w 388"/>
                  <a:gd name="T13" fmla="*/ 1 h 402"/>
                  <a:gd name="T14" fmla="*/ 315 w 388"/>
                  <a:gd name="T15" fmla="*/ 2 h 402"/>
                  <a:gd name="T16" fmla="*/ 339 w 388"/>
                  <a:gd name="T17" fmla="*/ 4 h 402"/>
                  <a:gd name="T18" fmla="*/ 350 w 388"/>
                  <a:gd name="T19" fmla="*/ 6 h 402"/>
                  <a:gd name="T20" fmla="*/ 339 w 388"/>
                  <a:gd name="T21" fmla="*/ 6 h 402"/>
                  <a:gd name="T22" fmla="*/ 324 w 388"/>
                  <a:gd name="T23" fmla="*/ 5 h 402"/>
                  <a:gd name="T24" fmla="*/ 285 w 388"/>
                  <a:gd name="T25" fmla="*/ 3 h 402"/>
                  <a:gd name="T26" fmla="*/ 255 w 388"/>
                  <a:gd name="T27" fmla="*/ 3 h 402"/>
                  <a:gd name="T28" fmla="*/ 210 w 388"/>
                  <a:gd name="T29" fmla="*/ 2 h 402"/>
                  <a:gd name="T30" fmla="*/ 159 w 388"/>
                  <a:gd name="T31" fmla="*/ 3 h 402"/>
                  <a:gd name="T32" fmla="*/ 125 w 388"/>
                  <a:gd name="T33" fmla="*/ 3 h 402"/>
                  <a:gd name="T34" fmla="*/ 95 w 388"/>
                  <a:gd name="T35" fmla="*/ 4 h 402"/>
                  <a:gd name="T36" fmla="*/ 20 w 388"/>
                  <a:gd name="T37" fmla="*/ 5 h 402"/>
                  <a:gd name="T38" fmla="*/ 0 w 388"/>
                  <a:gd name="T39" fmla="*/ 5 h 4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8" h="402">
                    <a:moveTo>
                      <a:pt x="0" y="273"/>
                    </a:moveTo>
                    <a:cubicBezTo>
                      <a:pt x="15" y="243"/>
                      <a:pt x="25" y="212"/>
                      <a:pt x="40" y="182"/>
                    </a:cubicBezTo>
                    <a:cubicBezTo>
                      <a:pt x="56" y="150"/>
                      <a:pt x="85" y="133"/>
                      <a:pt x="101" y="101"/>
                    </a:cubicBezTo>
                    <a:cubicBezTo>
                      <a:pt x="111" y="81"/>
                      <a:pt x="121" y="60"/>
                      <a:pt x="131" y="40"/>
                    </a:cubicBezTo>
                    <a:cubicBezTo>
                      <a:pt x="136" y="31"/>
                      <a:pt x="132" y="16"/>
                      <a:pt x="141" y="10"/>
                    </a:cubicBezTo>
                    <a:cubicBezTo>
                      <a:pt x="155" y="1"/>
                      <a:pt x="175" y="3"/>
                      <a:pt x="192" y="0"/>
                    </a:cubicBezTo>
                    <a:cubicBezTo>
                      <a:pt x="219" y="3"/>
                      <a:pt x="248" y="0"/>
                      <a:pt x="273" y="10"/>
                    </a:cubicBezTo>
                    <a:cubicBezTo>
                      <a:pt x="275" y="11"/>
                      <a:pt x="330" y="86"/>
                      <a:pt x="333" y="91"/>
                    </a:cubicBezTo>
                    <a:cubicBezTo>
                      <a:pt x="346" y="141"/>
                      <a:pt x="351" y="193"/>
                      <a:pt x="363" y="243"/>
                    </a:cubicBezTo>
                    <a:cubicBezTo>
                      <a:pt x="367" y="283"/>
                      <a:pt x="388" y="402"/>
                      <a:pt x="374" y="364"/>
                    </a:cubicBezTo>
                    <a:cubicBezTo>
                      <a:pt x="370" y="354"/>
                      <a:pt x="370" y="342"/>
                      <a:pt x="363" y="334"/>
                    </a:cubicBezTo>
                    <a:cubicBezTo>
                      <a:pt x="356" y="327"/>
                      <a:pt x="350" y="320"/>
                      <a:pt x="343" y="313"/>
                    </a:cubicBezTo>
                    <a:cubicBezTo>
                      <a:pt x="330" y="273"/>
                      <a:pt x="316" y="232"/>
                      <a:pt x="303" y="192"/>
                    </a:cubicBezTo>
                    <a:cubicBezTo>
                      <a:pt x="299" y="179"/>
                      <a:pt x="282" y="173"/>
                      <a:pt x="273" y="162"/>
                    </a:cubicBezTo>
                    <a:cubicBezTo>
                      <a:pt x="237" y="119"/>
                      <a:pt x="271" y="137"/>
                      <a:pt x="222" y="121"/>
                    </a:cubicBezTo>
                    <a:cubicBezTo>
                      <a:pt x="205" y="124"/>
                      <a:pt x="187" y="124"/>
                      <a:pt x="171" y="131"/>
                    </a:cubicBezTo>
                    <a:cubicBezTo>
                      <a:pt x="155" y="138"/>
                      <a:pt x="141" y="172"/>
                      <a:pt x="131" y="182"/>
                    </a:cubicBezTo>
                    <a:cubicBezTo>
                      <a:pt x="123" y="190"/>
                      <a:pt x="111" y="195"/>
                      <a:pt x="101" y="202"/>
                    </a:cubicBezTo>
                    <a:cubicBezTo>
                      <a:pt x="76" y="279"/>
                      <a:pt x="101" y="263"/>
                      <a:pt x="20" y="273"/>
                    </a:cubicBezTo>
                    <a:cubicBezTo>
                      <a:pt x="13" y="274"/>
                      <a:pt x="7" y="273"/>
                      <a:pt x="0" y="273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70" name="AutoShape 100"/>
              <p:cNvSpPr>
                <a:spLocks noChangeArrowheads="1"/>
              </p:cNvSpPr>
              <p:nvPr/>
            </p:nvSpPr>
            <p:spPr bwMode="auto">
              <a:xfrm>
                <a:off x="2375" y="1995"/>
                <a:ext cx="53" cy="1289"/>
              </a:xfrm>
              <a:prstGeom prst="rtTriangl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71" name="Freeform 101"/>
              <p:cNvSpPr>
                <a:spLocks/>
              </p:cNvSpPr>
              <p:nvPr/>
            </p:nvSpPr>
            <p:spPr bwMode="auto">
              <a:xfrm>
                <a:off x="2375" y="2631"/>
                <a:ext cx="427" cy="272"/>
              </a:xfrm>
              <a:custGeom>
                <a:avLst/>
                <a:gdLst>
                  <a:gd name="T0" fmla="*/ 0 w 388"/>
                  <a:gd name="T1" fmla="*/ 26 h 402"/>
                  <a:gd name="T2" fmla="*/ 70 w 388"/>
                  <a:gd name="T3" fmla="*/ 18 h 402"/>
                  <a:gd name="T4" fmla="*/ 178 w 388"/>
                  <a:gd name="T5" fmla="*/ 9 h 402"/>
                  <a:gd name="T6" fmla="*/ 231 w 388"/>
                  <a:gd name="T7" fmla="*/ 3 h 402"/>
                  <a:gd name="T8" fmla="*/ 251 w 388"/>
                  <a:gd name="T9" fmla="*/ 1 h 402"/>
                  <a:gd name="T10" fmla="*/ 340 w 388"/>
                  <a:gd name="T11" fmla="*/ 0 h 402"/>
                  <a:gd name="T12" fmla="*/ 483 w 388"/>
                  <a:gd name="T13" fmla="*/ 1 h 402"/>
                  <a:gd name="T14" fmla="*/ 592 w 388"/>
                  <a:gd name="T15" fmla="*/ 9 h 402"/>
                  <a:gd name="T16" fmla="*/ 644 w 388"/>
                  <a:gd name="T17" fmla="*/ 24 h 402"/>
                  <a:gd name="T18" fmla="*/ 665 w 388"/>
                  <a:gd name="T19" fmla="*/ 35 h 402"/>
                  <a:gd name="T20" fmla="*/ 644 w 388"/>
                  <a:gd name="T21" fmla="*/ 32 h 402"/>
                  <a:gd name="T22" fmla="*/ 610 w 388"/>
                  <a:gd name="T23" fmla="*/ 30 h 402"/>
                  <a:gd name="T24" fmla="*/ 538 w 388"/>
                  <a:gd name="T25" fmla="*/ 19 h 402"/>
                  <a:gd name="T26" fmla="*/ 483 w 388"/>
                  <a:gd name="T27" fmla="*/ 16 h 402"/>
                  <a:gd name="T28" fmla="*/ 395 w 388"/>
                  <a:gd name="T29" fmla="*/ 12 h 402"/>
                  <a:gd name="T30" fmla="*/ 304 w 388"/>
                  <a:gd name="T31" fmla="*/ 13 h 402"/>
                  <a:gd name="T32" fmla="*/ 231 w 388"/>
                  <a:gd name="T33" fmla="*/ 18 h 402"/>
                  <a:gd name="T34" fmla="*/ 178 w 388"/>
                  <a:gd name="T35" fmla="*/ 20 h 402"/>
                  <a:gd name="T36" fmla="*/ 35 w 388"/>
                  <a:gd name="T37" fmla="*/ 26 h 402"/>
                  <a:gd name="T38" fmla="*/ 0 w 388"/>
                  <a:gd name="T39" fmla="*/ 26 h 4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8" h="402">
                    <a:moveTo>
                      <a:pt x="0" y="273"/>
                    </a:moveTo>
                    <a:cubicBezTo>
                      <a:pt x="15" y="243"/>
                      <a:pt x="25" y="212"/>
                      <a:pt x="40" y="182"/>
                    </a:cubicBezTo>
                    <a:cubicBezTo>
                      <a:pt x="56" y="150"/>
                      <a:pt x="85" y="133"/>
                      <a:pt x="101" y="101"/>
                    </a:cubicBezTo>
                    <a:cubicBezTo>
                      <a:pt x="111" y="81"/>
                      <a:pt x="121" y="60"/>
                      <a:pt x="131" y="40"/>
                    </a:cubicBezTo>
                    <a:cubicBezTo>
                      <a:pt x="136" y="31"/>
                      <a:pt x="132" y="16"/>
                      <a:pt x="141" y="10"/>
                    </a:cubicBezTo>
                    <a:cubicBezTo>
                      <a:pt x="155" y="1"/>
                      <a:pt x="175" y="3"/>
                      <a:pt x="192" y="0"/>
                    </a:cubicBezTo>
                    <a:cubicBezTo>
                      <a:pt x="219" y="3"/>
                      <a:pt x="248" y="0"/>
                      <a:pt x="273" y="10"/>
                    </a:cubicBezTo>
                    <a:cubicBezTo>
                      <a:pt x="275" y="11"/>
                      <a:pt x="330" y="86"/>
                      <a:pt x="333" y="91"/>
                    </a:cubicBezTo>
                    <a:cubicBezTo>
                      <a:pt x="346" y="141"/>
                      <a:pt x="351" y="193"/>
                      <a:pt x="363" y="243"/>
                    </a:cubicBezTo>
                    <a:cubicBezTo>
                      <a:pt x="367" y="283"/>
                      <a:pt x="388" y="402"/>
                      <a:pt x="374" y="364"/>
                    </a:cubicBezTo>
                    <a:cubicBezTo>
                      <a:pt x="370" y="354"/>
                      <a:pt x="370" y="342"/>
                      <a:pt x="363" y="334"/>
                    </a:cubicBezTo>
                    <a:cubicBezTo>
                      <a:pt x="356" y="327"/>
                      <a:pt x="350" y="320"/>
                      <a:pt x="343" y="313"/>
                    </a:cubicBezTo>
                    <a:cubicBezTo>
                      <a:pt x="330" y="273"/>
                      <a:pt x="316" y="232"/>
                      <a:pt x="303" y="192"/>
                    </a:cubicBezTo>
                    <a:cubicBezTo>
                      <a:pt x="299" y="179"/>
                      <a:pt x="282" y="173"/>
                      <a:pt x="273" y="162"/>
                    </a:cubicBezTo>
                    <a:cubicBezTo>
                      <a:pt x="237" y="119"/>
                      <a:pt x="271" y="137"/>
                      <a:pt x="222" y="121"/>
                    </a:cubicBezTo>
                    <a:cubicBezTo>
                      <a:pt x="205" y="124"/>
                      <a:pt x="187" y="124"/>
                      <a:pt x="171" y="131"/>
                    </a:cubicBezTo>
                    <a:cubicBezTo>
                      <a:pt x="155" y="138"/>
                      <a:pt x="141" y="172"/>
                      <a:pt x="131" y="182"/>
                    </a:cubicBezTo>
                    <a:cubicBezTo>
                      <a:pt x="123" y="190"/>
                      <a:pt x="111" y="195"/>
                      <a:pt x="101" y="202"/>
                    </a:cubicBezTo>
                    <a:cubicBezTo>
                      <a:pt x="76" y="279"/>
                      <a:pt x="101" y="263"/>
                      <a:pt x="20" y="273"/>
                    </a:cubicBezTo>
                    <a:cubicBezTo>
                      <a:pt x="13" y="274"/>
                      <a:pt x="7" y="273"/>
                      <a:pt x="0" y="273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72" name="Freeform 102"/>
              <p:cNvSpPr>
                <a:spLocks/>
              </p:cNvSpPr>
              <p:nvPr/>
            </p:nvSpPr>
            <p:spPr bwMode="auto">
              <a:xfrm>
                <a:off x="1953" y="2686"/>
                <a:ext cx="427" cy="272"/>
              </a:xfrm>
              <a:custGeom>
                <a:avLst/>
                <a:gdLst>
                  <a:gd name="T0" fmla="*/ 0 w 388"/>
                  <a:gd name="T1" fmla="*/ 26 h 402"/>
                  <a:gd name="T2" fmla="*/ 70 w 388"/>
                  <a:gd name="T3" fmla="*/ 18 h 402"/>
                  <a:gd name="T4" fmla="*/ 178 w 388"/>
                  <a:gd name="T5" fmla="*/ 9 h 402"/>
                  <a:gd name="T6" fmla="*/ 231 w 388"/>
                  <a:gd name="T7" fmla="*/ 3 h 402"/>
                  <a:gd name="T8" fmla="*/ 251 w 388"/>
                  <a:gd name="T9" fmla="*/ 1 h 402"/>
                  <a:gd name="T10" fmla="*/ 340 w 388"/>
                  <a:gd name="T11" fmla="*/ 0 h 402"/>
                  <a:gd name="T12" fmla="*/ 483 w 388"/>
                  <a:gd name="T13" fmla="*/ 1 h 402"/>
                  <a:gd name="T14" fmla="*/ 592 w 388"/>
                  <a:gd name="T15" fmla="*/ 9 h 402"/>
                  <a:gd name="T16" fmla="*/ 644 w 388"/>
                  <a:gd name="T17" fmla="*/ 24 h 402"/>
                  <a:gd name="T18" fmla="*/ 665 w 388"/>
                  <a:gd name="T19" fmla="*/ 35 h 402"/>
                  <a:gd name="T20" fmla="*/ 644 w 388"/>
                  <a:gd name="T21" fmla="*/ 32 h 402"/>
                  <a:gd name="T22" fmla="*/ 610 w 388"/>
                  <a:gd name="T23" fmla="*/ 30 h 402"/>
                  <a:gd name="T24" fmla="*/ 538 w 388"/>
                  <a:gd name="T25" fmla="*/ 19 h 402"/>
                  <a:gd name="T26" fmla="*/ 483 w 388"/>
                  <a:gd name="T27" fmla="*/ 16 h 402"/>
                  <a:gd name="T28" fmla="*/ 395 w 388"/>
                  <a:gd name="T29" fmla="*/ 12 h 402"/>
                  <a:gd name="T30" fmla="*/ 304 w 388"/>
                  <a:gd name="T31" fmla="*/ 13 h 402"/>
                  <a:gd name="T32" fmla="*/ 231 w 388"/>
                  <a:gd name="T33" fmla="*/ 18 h 402"/>
                  <a:gd name="T34" fmla="*/ 178 w 388"/>
                  <a:gd name="T35" fmla="*/ 20 h 402"/>
                  <a:gd name="T36" fmla="*/ 35 w 388"/>
                  <a:gd name="T37" fmla="*/ 26 h 402"/>
                  <a:gd name="T38" fmla="*/ 0 w 388"/>
                  <a:gd name="T39" fmla="*/ 26 h 4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8" h="402">
                    <a:moveTo>
                      <a:pt x="0" y="273"/>
                    </a:moveTo>
                    <a:cubicBezTo>
                      <a:pt x="15" y="243"/>
                      <a:pt x="25" y="212"/>
                      <a:pt x="40" y="182"/>
                    </a:cubicBezTo>
                    <a:cubicBezTo>
                      <a:pt x="56" y="150"/>
                      <a:pt x="85" y="133"/>
                      <a:pt x="101" y="101"/>
                    </a:cubicBezTo>
                    <a:cubicBezTo>
                      <a:pt x="111" y="81"/>
                      <a:pt x="121" y="60"/>
                      <a:pt x="131" y="40"/>
                    </a:cubicBezTo>
                    <a:cubicBezTo>
                      <a:pt x="136" y="31"/>
                      <a:pt x="132" y="16"/>
                      <a:pt x="141" y="10"/>
                    </a:cubicBezTo>
                    <a:cubicBezTo>
                      <a:pt x="155" y="1"/>
                      <a:pt x="175" y="3"/>
                      <a:pt x="192" y="0"/>
                    </a:cubicBezTo>
                    <a:cubicBezTo>
                      <a:pt x="219" y="3"/>
                      <a:pt x="248" y="0"/>
                      <a:pt x="273" y="10"/>
                    </a:cubicBezTo>
                    <a:cubicBezTo>
                      <a:pt x="275" y="11"/>
                      <a:pt x="330" y="86"/>
                      <a:pt x="333" y="91"/>
                    </a:cubicBezTo>
                    <a:cubicBezTo>
                      <a:pt x="346" y="141"/>
                      <a:pt x="351" y="193"/>
                      <a:pt x="363" y="243"/>
                    </a:cubicBezTo>
                    <a:cubicBezTo>
                      <a:pt x="367" y="283"/>
                      <a:pt x="388" y="402"/>
                      <a:pt x="374" y="364"/>
                    </a:cubicBezTo>
                    <a:cubicBezTo>
                      <a:pt x="370" y="354"/>
                      <a:pt x="370" y="342"/>
                      <a:pt x="363" y="334"/>
                    </a:cubicBezTo>
                    <a:cubicBezTo>
                      <a:pt x="356" y="327"/>
                      <a:pt x="350" y="320"/>
                      <a:pt x="343" y="313"/>
                    </a:cubicBezTo>
                    <a:cubicBezTo>
                      <a:pt x="330" y="273"/>
                      <a:pt x="316" y="232"/>
                      <a:pt x="303" y="192"/>
                    </a:cubicBezTo>
                    <a:cubicBezTo>
                      <a:pt x="299" y="179"/>
                      <a:pt x="282" y="173"/>
                      <a:pt x="273" y="162"/>
                    </a:cubicBezTo>
                    <a:cubicBezTo>
                      <a:pt x="237" y="119"/>
                      <a:pt x="271" y="137"/>
                      <a:pt x="222" y="121"/>
                    </a:cubicBezTo>
                    <a:cubicBezTo>
                      <a:pt x="205" y="124"/>
                      <a:pt x="187" y="124"/>
                      <a:pt x="171" y="131"/>
                    </a:cubicBezTo>
                    <a:cubicBezTo>
                      <a:pt x="155" y="138"/>
                      <a:pt x="141" y="172"/>
                      <a:pt x="131" y="182"/>
                    </a:cubicBezTo>
                    <a:cubicBezTo>
                      <a:pt x="123" y="190"/>
                      <a:pt x="111" y="195"/>
                      <a:pt x="101" y="202"/>
                    </a:cubicBezTo>
                    <a:cubicBezTo>
                      <a:pt x="76" y="279"/>
                      <a:pt x="101" y="263"/>
                      <a:pt x="20" y="273"/>
                    </a:cubicBezTo>
                    <a:cubicBezTo>
                      <a:pt x="13" y="274"/>
                      <a:pt x="7" y="273"/>
                      <a:pt x="0" y="273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73" name="Freeform 103"/>
              <p:cNvSpPr>
                <a:spLocks/>
              </p:cNvSpPr>
              <p:nvPr/>
            </p:nvSpPr>
            <p:spPr bwMode="auto">
              <a:xfrm>
                <a:off x="2217" y="2414"/>
                <a:ext cx="163" cy="381"/>
              </a:xfrm>
              <a:custGeom>
                <a:avLst/>
                <a:gdLst>
                  <a:gd name="T0" fmla="*/ 0 w 388"/>
                  <a:gd name="T1" fmla="*/ 198 h 402"/>
                  <a:gd name="T2" fmla="*/ 0 w 388"/>
                  <a:gd name="T3" fmla="*/ 131 h 402"/>
                  <a:gd name="T4" fmla="*/ 0 w 388"/>
                  <a:gd name="T5" fmla="*/ 74 h 402"/>
                  <a:gd name="T6" fmla="*/ 1 w 388"/>
                  <a:gd name="T7" fmla="*/ 28 h 402"/>
                  <a:gd name="T8" fmla="*/ 1 w 388"/>
                  <a:gd name="T9" fmla="*/ 9 h 402"/>
                  <a:gd name="T10" fmla="*/ 1 w 388"/>
                  <a:gd name="T11" fmla="*/ 0 h 402"/>
                  <a:gd name="T12" fmla="*/ 1 w 388"/>
                  <a:gd name="T13" fmla="*/ 9 h 402"/>
                  <a:gd name="T14" fmla="*/ 2 w 388"/>
                  <a:gd name="T15" fmla="*/ 66 h 402"/>
                  <a:gd name="T16" fmla="*/ 2 w 388"/>
                  <a:gd name="T17" fmla="*/ 176 h 402"/>
                  <a:gd name="T18" fmla="*/ 2 w 388"/>
                  <a:gd name="T19" fmla="*/ 264 h 402"/>
                  <a:gd name="T20" fmla="*/ 2 w 388"/>
                  <a:gd name="T21" fmla="*/ 242 h 402"/>
                  <a:gd name="T22" fmla="*/ 2 w 388"/>
                  <a:gd name="T23" fmla="*/ 227 h 402"/>
                  <a:gd name="T24" fmla="*/ 2 w 388"/>
                  <a:gd name="T25" fmla="*/ 138 h 402"/>
                  <a:gd name="T26" fmla="*/ 1 w 388"/>
                  <a:gd name="T27" fmla="*/ 118 h 402"/>
                  <a:gd name="T28" fmla="*/ 1 w 388"/>
                  <a:gd name="T29" fmla="*/ 88 h 402"/>
                  <a:gd name="T30" fmla="*/ 1 w 388"/>
                  <a:gd name="T31" fmla="*/ 95 h 402"/>
                  <a:gd name="T32" fmla="*/ 1 w 388"/>
                  <a:gd name="T33" fmla="*/ 131 h 402"/>
                  <a:gd name="T34" fmla="*/ 0 w 388"/>
                  <a:gd name="T35" fmla="*/ 146 h 402"/>
                  <a:gd name="T36" fmla="*/ 0 w 388"/>
                  <a:gd name="T37" fmla="*/ 198 h 402"/>
                  <a:gd name="T38" fmla="*/ 0 w 388"/>
                  <a:gd name="T39" fmla="*/ 198 h 4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8" h="402">
                    <a:moveTo>
                      <a:pt x="0" y="273"/>
                    </a:moveTo>
                    <a:cubicBezTo>
                      <a:pt x="15" y="243"/>
                      <a:pt x="25" y="212"/>
                      <a:pt x="40" y="182"/>
                    </a:cubicBezTo>
                    <a:cubicBezTo>
                      <a:pt x="56" y="150"/>
                      <a:pt x="85" y="133"/>
                      <a:pt x="101" y="101"/>
                    </a:cubicBezTo>
                    <a:cubicBezTo>
                      <a:pt x="111" y="81"/>
                      <a:pt x="121" y="60"/>
                      <a:pt x="131" y="40"/>
                    </a:cubicBezTo>
                    <a:cubicBezTo>
                      <a:pt x="136" y="31"/>
                      <a:pt x="132" y="16"/>
                      <a:pt x="141" y="10"/>
                    </a:cubicBezTo>
                    <a:cubicBezTo>
                      <a:pt x="155" y="1"/>
                      <a:pt x="175" y="3"/>
                      <a:pt x="192" y="0"/>
                    </a:cubicBezTo>
                    <a:cubicBezTo>
                      <a:pt x="219" y="3"/>
                      <a:pt x="248" y="0"/>
                      <a:pt x="273" y="10"/>
                    </a:cubicBezTo>
                    <a:cubicBezTo>
                      <a:pt x="275" y="11"/>
                      <a:pt x="330" y="86"/>
                      <a:pt x="333" y="91"/>
                    </a:cubicBezTo>
                    <a:cubicBezTo>
                      <a:pt x="346" y="141"/>
                      <a:pt x="351" y="193"/>
                      <a:pt x="363" y="243"/>
                    </a:cubicBezTo>
                    <a:cubicBezTo>
                      <a:pt x="367" y="283"/>
                      <a:pt x="388" y="402"/>
                      <a:pt x="374" y="364"/>
                    </a:cubicBezTo>
                    <a:cubicBezTo>
                      <a:pt x="370" y="354"/>
                      <a:pt x="370" y="342"/>
                      <a:pt x="363" y="334"/>
                    </a:cubicBezTo>
                    <a:cubicBezTo>
                      <a:pt x="356" y="327"/>
                      <a:pt x="350" y="320"/>
                      <a:pt x="343" y="313"/>
                    </a:cubicBezTo>
                    <a:cubicBezTo>
                      <a:pt x="330" y="273"/>
                      <a:pt x="316" y="232"/>
                      <a:pt x="303" y="192"/>
                    </a:cubicBezTo>
                    <a:cubicBezTo>
                      <a:pt x="299" y="179"/>
                      <a:pt x="282" y="173"/>
                      <a:pt x="273" y="162"/>
                    </a:cubicBezTo>
                    <a:cubicBezTo>
                      <a:pt x="237" y="119"/>
                      <a:pt x="271" y="137"/>
                      <a:pt x="222" y="121"/>
                    </a:cubicBezTo>
                    <a:cubicBezTo>
                      <a:pt x="205" y="124"/>
                      <a:pt x="187" y="124"/>
                      <a:pt x="171" y="131"/>
                    </a:cubicBezTo>
                    <a:cubicBezTo>
                      <a:pt x="155" y="138"/>
                      <a:pt x="141" y="172"/>
                      <a:pt x="131" y="182"/>
                    </a:cubicBezTo>
                    <a:cubicBezTo>
                      <a:pt x="123" y="190"/>
                      <a:pt x="111" y="195"/>
                      <a:pt x="101" y="202"/>
                    </a:cubicBezTo>
                    <a:cubicBezTo>
                      <a:pt x="76" y="279"/>
                      <a:pt x="101" y="263"/>
                      <a:pt x="20" y="273"/>
                    </a:cubicBezTo>
                    <a:cubicBezTo>
                      <a:pt x="13" y="274"/>
                      <a:pt x="7" y="273"/>
                      <a:pt x="0" y="273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74" name="Freeform 104"/>
              <p:cNvSpPr>
                <a:spLocks/>
              </p:cNvSpPr>
              <p:nvPr/>
            </p:nvSpPr>
            <p:spPr bwMode="auto">
              <a:xfrm>
                <a:off x="2027" y="2275"/>
                <a:ext cx="372" cy="200"/>
              </a:xfrm>
              <a:custGeom>
                <a:avLst/>
                <a:gdLst>
                  <a:gd name="T0" fmla="*/ 0 w 388"/>
                  <a:gd name="T1" fmla="*/ 4 h 402"/>
                  <a:gd name="T2" fmla="*/ 32 w 388"/>
                  <a:gd name="T3" fmla="*/ 2 h 402"/>
                  <a:gd name="T4" fmla="*/ 78 w 388"/>
                  <a:gd name="T5" fmla="*/ 1 h 402"/>
                  <a:gd name="T6" fmla="*/ 102 w 388"/>
                  <a:gd name="T7" fmla="*/ 0 h 402"/>
                  <a:gd name="T8" fmla="*/ 109 w 388"/>
                  <a:gd name="T9" fmla="*/ 0 h 402"/>
                  <a:gd name="T10" fmla="*/ 149 w 388"/>
                  <a:gd name="T11" fmla="*/ 0 h 402"/>
                  <a:gd name="T12" fmla="*/ 212 w 388"/>
                  <a:gd name="T13" fmla="*/ 0 h 402"/>
                  <a:gd name="T14" fmla="*/ 258 w 388"/>
                  <a:gd name="T15" fmla="*/ 1 h 402"/>
                  <a:gd name="T16" fmla="*/ 282 w 388"/>
                  <a:gd name="T17" fmla="*/ 3 h 402"/>
                  <a:gd name="T18" fmla="*/ 291 w 388"/>
                  <a:gd name="T19" fmla="*/ 5 h 402"/>
                  <a:gd name="T20" fmla="*/ 282 w 388"/>
                  <a:gd name="T21" fmla="*/ 5 h 402"/>
                  <a:gd name="T22" fmla="*/ 267 w 388"/>
                  <a:gd name="T23" fmla="*/ 4 h 402"/>
                  <a:gd name="T24" fmla="*/ 235 w 388"/>
                  <a:gd name="T25" fmla="*/ 3 h 402"/>
                  <a:gd name="T26" fmla="*/ 212 w 388"/>
                  <a:gd name="T27" fmla="*/ 2 h 402"/>
                  <a:gd name="T28" fmla="*/ 173 w 388"/>
                  <a:gd name="T29" fmla="*/ 1 h 402"/>
                  <a:gd name="T30" fmla="*/ 133 w 388"/>
                  <a:gd name="T31" fmla="*/ 2 h 402"/>
                  <a:gd name="T32" fmla="*/ 102 w 388"/>
                  <a:gd name="T33" fmla="*/ 2 h 402"/>
                  <a:gd name="T34" fmla="*/ 78 w 388"/>
                  <a:gd name="T35" fmla="*/ 3 h 402"/>
                  <a:gd name="T36" fmla="*/ 14 w 388"/>
                  <a:gd name="T37" fmla="*/ 4 h 402"/>
                  <a:gd name="T38" fmla="*/ 0 w 388"/>
                  <a:gd name="T39" fmla="*/ 4 h 4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8" h="402">
                    <a:moveTo>
                      <a:pt x="0" y="273"/>
                    </a:moveTo>
                    <a:cubicBezTo>
                      <a:pt x="15" y="243"/>
                      <a:pt x="25" y="212"/>
                      <a:pt x="40" y="182"/>
                    </a:cubicBezTo>
                    <a:cubicBezTo>
                      <a:pt x="56" y="150"/>
                      <a:pt x="85" y="133"/>
                      <a:pt x="101" y="101"/>
                    </a:cubicBezTo>
                    <a:cubicBezTo>
                      <a:pt x="111" y="81"/>
                      <a:pt x="121" y="60"/>
                      <a:pt x="131" y="40"/>
                    </a:cubicBezTo>
                    <a:cubicBezTo>
                      <a:pt x="136" y="31"/>
                      <a:pt x="132" y="16"/>
                      <a:pt x="141" y="10"/>
                    </a:cubicBezTo>
                    <a:cubicBezTo>
                      <a:pt x="155" y="1"/>
                      <a:pt x="175" y="3"/>
                      <a:pt x="192" y="0"/>
                    </a:cubicBezTo>
                    <a:cubicBezTo>
                      <a:pt x="219" y="3"/>
                      <a:pt x="248" y="0"/>
                      <a:pt x="273" y="10"/>
                    </a:cubicBezTo>
                    <a:cubicBezTo>
                      <a:pt x="275" y="11"/>
                      <a:pt x="330" y="86"/>
                      <a:pt x="333" y="91"/>
                    </a:cubicBezTo>
                    <a:cubicBezTo>
                      <a:pt x="346" y="141"/>
                      <a:pt x="351" y="193"/>
                      <a:pt x="363" y="243"/>
                    </a:cubicBezTo>
                    <a:cubicBezTo>
                      <a:pt x="367" y="283"/>
                      <a:pt x="388" y="402"/>
                      <a:pt x="374" y="364"/>
                    </a:cubicBezTo>
                    <a:cubicBezTo>
                      <a:pt x="370" y="354"/>
                      <a:pt x="370" y="342"/>
                      <a:pt x="363" y="334"/>
                    </a:cubicBezTo>
                    <a:cubicBezTo>
                      <a:pt x="356" y="327"/>
                      <a:pt x="350" y="320"/>
                      <a:pt x="343" y="313"/>
                    </a:cubicBezTo>
                    <a:cubicBezTo>
                      <a:pt x="330" y="273"/>
                      <a:pt x="316" y="232"/>
                      <a:pt x="303" y="192"/>
                    </a:cubicBezTo>
                    <a:cubicBezTo>
                      <a:pt x="299" y="179"/>
                      <a:pt x="282" y="173"/>
                      <a:pt x="273" y="162"/>
                    </a:cubicBezTo>
                    <a:cubicBezTo>
                      <a:pt x="237" y="119"/>
                      <a:pt x="271" y="137"/>
                      <a:pt x="222" y="121"/>
                    </a:cubicBezTo>
                    <a:cubicBezTo>
                      <a:pt x="205" y="124"/>
                      <a:pt x="187" y="124"/>
                      <a:pt x="171" y="131"/>
                    </a:cubicBezTo>
                    <a:cubicBezTo>
                      <a:pt x="155" y="138"/>
                      <a:pt x="141" y="172"/>
                      <a:pt x="131" y="182"/>
                    </a:cubicBezTo>
                    <a:cubicBezTo>
                      <a:pt x="123" y="190"/>
                      <a:pt x="111" y="195"/>
                      <a:pt x="101" y="202"/>
                    </a:cubicBezTo>
                    <a:cubicBezTo>
                      <a:pt x="76" y="279"/>
                      <a:pt x="101" y="263"/>
                      <a:pt x="20" y="273"/>
                    </a:cubicBezTo>
                    <a:cubicBezTo>
                      <a:pt x="13" y="274"/>
                      <a:pt x="7" y="273"/>
                      <a:pt x="0" y="273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75" name="Freeform 105"/>
              <p:cNvSpPr>
                <a:spLocks/>
              </p:cNvSpPr>
              <p:nvPr/>
            </p:nvSpPr>
            <p:spPr bwMode="auto">
              <a:xfrm flipH="1">
                <a:off x="2199" y="2093"/>
                <a:ext cx="192" cy="187"/>
              </a:xfrm>
              <a:custGeom>
                <a:avLst/>
                <a:gdLst>
                  <a:gd name="T0" fmla="*/ 0 w 388"/>
                  <a:gd name="T1" fmla="*/ 3 h 402"/>
                  <a:gd name="T2" fmla="*/ 0 w 388"/>
                  <a:gd name="T3" fmla="*/ 2 h 402"/>
                  <a:gd name="T4" fmla="*/ 1 w 388"/>
                  <a:gd name="T5" fmla="*/ 1 h 402"/>
                  <a:gd name="T6" fmla="*/ 2 w 388"/>
                  <a:gd name="T7" fmla="*/ 0 h 402"/>
                  <a:gd name="T8" fmla="*/ 2 w 388"/>
                  <a:gd name="T9" fmla="*/ 0 h 402"/>
                  <a:gd name="T10" fmla="*/ 2 w 388"/>
                  <a:gd name="T11" fmla="*/ 0 h 402"/>
                  <a:gd name="T12" fmla="*/ 4 w 388"/>
                  <a:gd name="T13" fmla="*/ 0 h 402"/>
                  <a:gd name="T14" fmla="*/ 5 w 388"/>
                  <a:gd name="T15" fmla="*/ 1 h 402"/>
                  <a:gd name="T16" fmla="*/ 5 w 388"/>
                  <a:gd name="T17" fmla="*/ 3 h 402"/>
                  <a:gd name="T18" fmla="*/ 5 w 388"/>
                  <a:gd name="T19" fmla="*/ 4 h 402"/>
                  <a:gd name="T20" fmla="*/ 5 w 388"/>
                  <a:gd name="T21" fmla="*/ 3 h 402"/>
                  <a:gd name="T22" fmla="*/ 5 w 388"/>
                  <a:gd name="T23" fmla="*/ 3 h 402"/>
                  <a:gd name="T24" fmla="*/ 4 w 388"/>
                  <a:gd name="T25" fmla="*/ 2 h 402"/>
                  <a:gd name="T26" fmla="*/ 4 w 388"/>
                  <a:gd name="T27" fmla="*/ 1 h 402"/>
                  <a:gd name="T28" fmla="*/ 3 w 388"/>
                  <a:gd name="T29" fmla="*/ 1 h 402"/>
                  <a:gd name="T30" fmla="*/ 2 w 388"/>
                  <a:gd name="T31" fmla="*/ 1 h 402"/>
                  <a:gd name="T32" fmla="*/ 2 w 388"/>
                  <a:gd name="T33" fmla="*/ 2 h 402"/>
                  <a:gd name="T34" fmla="*/ 1 w 388"/>
                  <a:gd name="T35" fmla="*/ 2 h 402"/>
                  <a:gd name="T36" fmla="*/ 0 w 388"/>
                  <a:gd name="T37" fmla="*/ 3 h 402"/>
                  <a:gd name="T38" fmla="*/ 0 w 388"/>
                  <a:gd name="T39" fmla="*/ 3 h 4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8" h="402">
                    <a:moveTo>
                      <a:pt x="0" y="273"/>
                    </a:moveTo>
                    <a:cubicBezTo>
                      <a:pt x="15" y="243"/>
                      <a:pt x="25" y="212"/>
                      <a:pt x="40" y="182"/>
                    </a:cubicBezTo>
                    <a:cubicBezTo>
                      <a:pt x="56" y="150"/>
                      <a:pt x="85" y="133"/>
                      <a:pt x="101" y="101"/>
                    </a:cubicBezTo>
                    <a:cubicBezTo>
                      <a:pt x="111" y="81"/>
                      <a:pt x="121" y="60"/>
                      <a:pt x="131" y="40"/>
                    </a:cubicBezTo>
                    <a:cubicBezTo>
                      <a:pt x="136" y="31"/>
                      <a:pt x="132" y="16"/>
                      <a:pt x="141" y="10"/>
                    </a:cubicBezTo>
                    <a:cubicBezTo>
                      <a:pt x="155" y="1"/>
                      <a:pt x="175" y="3"/>
                      <a:pt x="192" y="0"/>
                    </a:cubicBezTo>
                    <a:cubicBezTo>
                      <a:pt x="219" y="3"/>
                      <a:pt x="248" y="0"/>
                      <a:pt x="273" y="10"/>
                    </a:cubicBezTo>
                    <a:cubicBezTo>
                      <a:pt x="275" y="11"/>
                      <a:pt x="330" y="86"/>
                      <a:pt x="333" y="91"/>
                    </a:cubicBezTo>
                    <a:cubicBezTo>
                      <a:pt x="346" y="141"/>
                      <a:pt x="351" y="193"/>
                      <a:pt x="363" y="243"/>
                    </a:cubicBezTo>
                    <a:cubicBezTo>
                      <a:pt x="367" y="283"/>
                      <a:pt x="388" y="402"/>
                      <a:pt x="374" y="364"/>
                    </a:cubicBezTo>
                    <a:cubicBezTo>
                      <a:pt x="370" y="354"/>
                      <a:pt x="370" y="342"/>
                      <a:pt x="363" y="334"/>
                    </a:cubicBezTo>
                    <a:cubicBezTo>
                      <a:pt x="356" y="327"/>
                      <a:pt x="350" y="320"/>
                      <a:pt x="343" y="313"/>
                    </a:cubicBezTo>
                    <a:cubicBezTo>
                      <a:pt x="330" y="273"/>
                      <a:pt x="316" y="232"/>
                      <a:pt x="303" y="192"/>
                    </a:cubicBezTo>
                    <a:cubicBezTo>
                      <a:pt x="299" y="179"/>
                      <a:pt x="282" y="173"/>
                      <a:pt x="273" y="162"/>
                    </a:cubicBezTo>
                    <a:cubicBezTo>
                      <a:pt x="237" y="119"/>
                      <a:pt x="271" y="137"/>
                      <a:pt x="222" y="121"/>
                    </a:cubicBezTo>
                    <a:cubicBezTo>
                      <a:pt x="205" y="124"/>
                      <a:pt x="187" y="124"/>
                      <a:pt x="171" y="131"/>
                    </a:cubicBezTo>
                    <a:cubicBezTo>
                      <a:pt x="155" y="138"/>
                      <a:pt x="141" y="172"/>
                      <a:pt x="131" y="182"/>
                    </a:cubicBezTo>
                    <a:cubicBezTo>
                      <a:pt x="123" y="190"/>
                      <a:pt x="111" y="195"/>
                      <a:pt x="101" y="202"/>
                    </a:cubicBezTo>
                    <a:cubicBezTo>
                      <a:pt x="76" y="279"/>
                      <a:pt x="101" y="263"/>
                      <a:pt x="20" y="273"/>
                    </a:cubicBezTo>
                    <a:cubicBezTo>
                      <a:pt x="13" y="274"/>
                      <a:pt x="7" y="273"/>
                      <a:pt x="0" y="273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" name="Group 106"/>
              <p:cNvGrpSpPr>
                <a:grpSpLocks/>
              </p:cNvGrpSpPr>
              <p:nvPr/>
            </p:nvGrpSpPr>
            <p:grpSpPr bwMode="auto">
              <a:xfrm>
                <a:off x="2313" y="1905"/>
                <a:ext cx="98" cy="193"/>
                <a:chOff x="4830" y="3042"/>
                <a:chExt cx="143" cy="231"/>
              </a:xfrm>
            </p:grpSpPr>
            <p:grpSp>
              <p:nvGrpSpPr>
                <p:cNvPr id="4" name="Group 107"/>
                <p:cNvGrpSpPr>
                  <a:grpSpLocks/>
                </p:cNvGrpSpPr>
                <p:nvPr/>
              </p:nvGrpSpPr>
              <p:grpSpPr bwMode="auto">
                <a:xfrm>
                  <a:off x="4830" y="3042"/>
                  <a:ext cx="141" cy="134"/>
                  <a:chOff x="4830" y="3042"/>
                  <a:chExt cx="141" cy="134"/>
                </a:xfrm>
              </p:grpSpPr>
              <p:sp>
                <p:nvSpPr>
                  <p:cNvPr id="33184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3075"/>
                    <a:ext cx="48" cy="62"/>
                  </a:xfrm>
                  <a:prstGeom prst="ellipse">
                    <a:avLst/>
                  </a:prstGeom>
                  <a:solidFill>
                    <a:srgbClr val="FF99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185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4869" y="3042"/>
                    <a:ext cx="48" cy="62"/>
                  </a:xfrm>
                  <a:prstGeom prst="ellipse">
                    <a:avLst/>
                  </a:prstGeom>
                  <a:solidFill>
                    <a:srgbClr val="FF99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186" name="Oval 110"/>
                  <p:cNvSpPr>
                    <a:spLocks noChangeArrowheads="1"/>
                  </p:cNvSpPr>
                  <p:nvPr/>
                </p:nvSpPr>
                <p:spPr bwMode="auto">
                  <a:xfrm>
                    <a:off x="4923" y="3114"/>
                    <a:ext cx="48" cy="62"/>
                  </a:xfrm>
                  <a:prstGeom prst="ellipse">
                    <a:avLst/>
                  </a:prstGeom>
                  <a:solidFill>
                    <a:srgbClr val="FF99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187" name="Oval 111"/>
                  <p:cNvSpPr>
                    <a:spLocks noChangeArrowheads="1"/>
                  </p:cNvSpPr>
                  <p:nvPr/>
                </p:nvSpPr>
                <p:spPr bwMode="auto">
                  <a:xfrm>
                    <a:off x="4830" y="3102"/>
                    <a:ext cx="48" cy="62"/>
                  </a:xfrm>
                  <a:prstGeom prst="ellipse">
                    <a:avLst/>
                  </a:prstGeom>
                  <a:solidFill>
                    <a:srgbClr val="FF99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188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3072"/>
                    <a:ext cx="48" cy="62"/>
                  </a:xfrm>
                  <a:prstGeom prst="ellipse">
                    <a:avLst/>
                  </a:prstGeom>
                  <a:solidFill>
                    <a:srgbClr val="FF99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3178" name="Oval 113"/>
                <p:cNvSpPr>
                  <a:spLocks noChangeArrowheads="1"/>
                </p:cNvSpPr>
                <p:nvPr/>
              </p:nvSpPr>
              <p:spPr bwMode="auto">
                <a:xfrm rot="10466403">
                  <a:off x="4912" y="3179"/>
                  <a:ext cx="47" cy="59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179" name="Oval 114"/>
                <p:cNvSpPr>
                  <a:spLocks noChangeArrowheads="1"/>
                </p:cNvSpPr>
                <p:nvPr/>
              </p:nvSpPr>
              <p:spPr bwMode="auto">
                <a:xfrm rot="10466403">
                  <a:off x="4894" y="3213"/>
                  <a:ext cx="47" cy="60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180" name="Oval 115"/>
                <p:cNvSpPr>
                  <a:spLocks noChangeArrowheads="1"/>
                </p:cNvSpPr>
                <p:nvPr/>
              </p:nvSpPr>
              <p:spPr bwMode="auto">
                <a:xfrm rot="10466403">
                  <a:off x="4835" y="3149"/>
                  <a:ext cx="47" cy="60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181" name="Oval 116"/>
                <p:cNvSpPr>
                  <a:spLocks noChangeArrowheads="1"/>
                </p:cNvSpPr>
                <p:nvPr/>
              </p:nvSpPr>
              <p:spPr bwMode="auto">
                <a:xfrm rot="10466403">
                  <a:off x="4926" y="3151"/>
                  <a:ext cx="47" cy="59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182" name="Oval 117"/>
                <p:cNvSpPr>
                  <a:spLocks noChangeArrowheads="1"/>
                </p:cNvSpPr>
                <p:nvPr/>
              </p:nvSpPr>
              <p:spPr bwMode="auto">
                <a:xfrm rot="10466403">
                  <a:off x="4865" y="3186"/>
                  <a:ext cx="47" cy="60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183" name="Oval 118"/>
                <p:cNvSpPr>
                  <a:spLocks noChangeArrowheads="1"/>
                </p:cNvSpPr>
                <p:nvPr/>
              </p:nvSpPr>
              <p:spPr bwMode="auto">
                <a:xfrm rot="10466403">
                  <a:off x="4878" y="3129"/>
                  <a:ext cx="47" cy="60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119"/>
            <p:cNvGrpSpPr>
              <a:grpSpLocks/>
            </p:cNvGrpSpPr>
            <p:nvPr/>
          </p:nvGrpSpPr>
          <p:grpSpPr bwMode="auto">
            <a:xfrm>
              <a:off x="979488" y="3754438"/>
              <a:ext cx="850900" cy="1138237"/>
              <a:chOff x="941" y="2311"/>
              <a:chExt cx="822" cy="761"/>
            </a:xfrm>
          </p:grpSpPr>
          <p:sp>
            <p:nvSpPr>
              <p:cNvPr id="33077" name="Freeform 120"/>
              <p:cNvSpPr>
                <a:spLocks/>
              </p:cNvSpPr>
              <p:nvPr/>
            </p:nvSpPr>
            <p:spPr bwMode="auto">
              <a:xfrm>
                <a:off x="1194" y="2326"/>
                <a:ext cx="99" cy="167"/>
              </a:xfrm>
              <a:custGeom>
                <a:avLst/>
                <a:gdLst>
                  <a:gd name="T0" fmla="*/ 30 w 126"/>
                  <a:gd name="T1" fmla="*/ 0 h 204"/>
                  <a:gd name="T2" fmla="*/ 22 w 126"/>
                  <a:gd name="T3" fmla="*/ 9 h 204"/>
                  <a:gd name="T4" fmla="*/ 17 w 126"/>
                  <a:gd name="T5" fmla="*/ 34 h 204"/>
                  <a:gd name="T6" fmla="*/ 0 w 126"/>
                  <a:gd name="T7" fmla="*/ 61 h 2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6" h="204">
                    <a:moveTo>
                      <a:pt x="126" y="0"/>
                    </a:moveTo>
                    <a:cubicBezTo>
                      <a:pt x="118" y="12"/>
                      <a:pt x="103" y="18"/>
                      <a:pt x="96" y="30"/>
                    </a:cubicBezTo>
                    <a:cubicBezTo>
                      <a:pt x="80" y="56"/>
                      <a:pt x="82" y="87"/>
                      <a:pt x="72" y="114"/>
                    </a:cubicBezTo>
                    <a:cubicBezTo>
                      <a:pt x="58" y="152"/>
                      <a:pt x="28" y="176"/>
                      <a:pt x="0" y="20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78" name="Freeform 121"/>
              <p:cNvSpPr>
                <a:spLocks/>
              </p:cNvSpPr>
              <p:nvPr/>
            </p:nvSpPr>
            <p:spPr bwMode="auto">
              <a:xfrm flipH="1">
                <a:off x="1312" y="2331"/>
                <a:ext cx="47" cy="569"/>
              </a:xfrm>
              <a:custGeom>
                <a:avLst/>
                <a:gdLst>
                  <a:gd name="T0" fmla="*/ 83 w 42"/>
                  <a:gd name="T1" fmla="*/ 0 h 300"/>
                  <a:gd name="T2" fmla="*/ 24 w 42"/>
                  <a:gd name="T3" fmla="*/ 2238 h 300"/>
                  <a:gd name="T4" fmla="*/ 0 w 42"/>
                  <a:gd name="T5" fmla="*/ 3911 h 300"/>
                  <a:gd name="T6" fmla="*/ 60 w 42"/>
                  <a:gd name="T7" fmla="*/ 13965 h 3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2" h="300">
                    <a:moveTo>
                      <a:pt x="42" y="0"/>
                    </a:moveTo>
                    <a:cubicBezTo>
                      <a:pt x="34" y="12"/>
                      <a:pt x="17" y="37"/>
                      <a:pt x="12" y="48"/>
                    </a:cubicBezTo>
                    <a:cubicBezTo>
                      <a:pt x="7" y="60"/>
                      <a:pt x="0" y="84"/>
                      <a:pt x="0" y="84"/>
                    </a:cubicBezTo>
                    <a:cubicBezTo>
                      <a:pt x="7" y="160"/>
                      <a:pt x="30" y="221"/>
                      <a:pt x="30" y="30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79" name="Freeform 122"/>
              <p:cNvSpPr>
                <a:spLocks/>
              </p:cNvSpPr>
              <p:nvPr/>
            </p:nvSpPr>
            <p:spPr bwMode="auto">
              <a:xfrm>
                <a:off x="1282" y="2311"/>
                <a:ext cx="80" cy="388"/>
              </a:xfrm>
              <a:custGeom>
                <a:avLst/>
                <a:gdLst>
                  <a:gd name="T0" fmla="*/ 8 w 102"/>
                  <a:gd name="T1" fmla="*/ 0 h 474"/>
                  <a:gd name="T2" fmla="*/ 2 w 102"/>
                  <a:gd name="T3" fmla="*/ 58 h 474"/>
                  <a:gd name="T4" fmla="*/ 16 w 102"/>
                  <a:gd name="T5" fmla="*/ 78 h 474"/>
                  <a:gd name="T6" fmla="*/ 19 w 102"/>
                  <a:gd name="T7" fmla="*/ 130 h 474"/>
                  <a:gd name="T8" fmla="*/ 16 w 102"/>
                  <a:gd name="T9" fmla="*/ 141 h 474"/>
                  <a:gd name="T10" fmla="*/ 16 w 102"/>
                  <a:gd name="T11" fmla="*/ 142 h 4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2" h="474">
                    <a:moveTo>
                      <a:pt x="32" y="0"/>
                    </a:moveTo>
                    <a:cubicBezTo>
                      <a:pt x="0" y="65"/>
                      <a:pt x="12" y="106"/>
                      <a:pt x="8" y="192"/>
                    </a:cubicBezTo>
                    <a:cubicBezTo>
                      <a:pt x="16" y="223"/>
                      <a:pt x="41" y="240"/>
                      <a:pt x="68" y="258"/>
                    </a:cubicBezTo>
                    <a:cubicBezTo>
                      <a:pt x="102" y="309"/>
                      <a:pt x="86" y="375"/>
                      <a:pt x="80" y="432"/>
                    </a:cubicBezTo>
                    <a:cubicBezTo>
                      <a:pt x="79" y="445"/>
                      <a:pt x="68" y="455"/>
                      <a:pt x="68" y="468"/>
                    </a:cubicBezTo>
                    <a:cubicBezTo>
                      <a:pt x="68" y="470"/>
                      <a:pt x="68" y="472"/>
                      <a:pt x="68" y="47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0" name="Freeform 123"/>
              <p:cNvSpPr>
                <a:spLocks/>
              </p:cNvSpPr>
              <p:nvPr/>
            </p:nvSpPr>
            <p:spPr bwMode="auto">
              <a:xfrm>
                <a:off x="1321" y="2321"/>
                <a:ext cx="122" cy="270"/>
              </a:xfrm>
              <a:custGeom>
                <a:avLst/>
                <a:gdLst>
                  <a:gd name="T0" fmla="*/ 0 w 156"/>
                  <a:gd name="T1" fmla="*/ 0 h 330"/>
                  <a:gd name="T2" fmla="*/ 22 w 156"/>
                  <a:gd name="T3" fmla="*/ 20 h 330"/>
                  <a:gd name="T4" fmla="*/ 32 w 156"/>
                  <a:gd name="T5" fmla="*/ 35 h 330"/>
                  <a:gd name="T6" fmla="*/ 35 w 156"/>
                  <a:gd name="T7" fmla="*/ 99 h 33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6" h="330">
                    <a:moveTo>
                      <a:pt x="0" y="0"/>
                    </a:moveTo>
                    <a:cubicBezTo>
                      <a:pt x="25" y="42"/>
                      <a:pt x="53" y="49"/>
                      <a:pt x="96" y="66"/>
                    </a:cubicBezTo>
                    <a:cubicBezTo>
                      <a:pt x="109" y="85"/>
                      <a:pt x="125" y="101"/>
                      <a:pt x="138" y="120"/>
                    </a:cubicBezTo>
                    <a:cubicBezTo>
                      <a:pt x="144" y="191"/>
                      <a:pt x="156" y="259"/>
                      <a:pt x="156" y="33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1" name="Freeform 124"/>
              <p:cNvSpPr>
                <a:spLocks/>
              </p:cNvSpPr>
              <p:nvPr/>
            </p:nvSpPr>
            <p:spPr bwMode="auto">
              <a:xfrm>
                <a:off x="1312" y="2361"/>
                <a:ext cx="287" cy="211"/>
              </a:xfrm>
              <a:custGeom>
                <a:avLst/>
                <a:gdLst>
                  <a:gd name="T0" fmla="*/ 0 w 366"/>
                  <a:gd name="T1" fmla="*/ 0 h 258"/>
                  <a:gd name="T2" fmla="*/ 5 w 366"/>
                  <a:gd name="T3" fmla="*/ 20 h 258"/>
                  <a:gd name="T4" fmla="*/ 16 w 366"/>
                  <a:gd name="T5" fmla="*/ 41 h 258"/>
                  <a:gd name="T6" fmla="*/ 85 w 366"/>
                  <a:gd name="T7" fmla="*/ 77 h 2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6" h="258">
                    <a:moveTo>
                      <a:pt x="0" y="0"/>
                    </a:moveTo>
                    <a:cubicBezTo>
                      <a:pt x="13" y="19"/>
                      <a:pt x="11" y="47"/>
                      <a:pt x="24" y="66"/>
                    </a:cubicBezTo>
                    <a:cubicBezTo>
                      <a:pt x="39" y="89"/>
                      <a:pt x="51" y="116"/>
                      <a:pt x="66" y="138"/>
                    </a:cubicBezTo>
                    <a:cubicBezTo>
                      <a:pt x="122" y="222"/>
                      <a:pt x="270" y="258"/>
                      <a:pt x="366" y="258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2" name="Freeform 125"/>
              <p:cNvSpPr>
                <a:spLocks/>
              </p:cNvSpPr>
              <p:nvPr/>
            </p:nvSpPr>
            <p:spPr bwMode="auto">
              <a:xfrm>
                <a:off x="974" y="2492"/>
                <a:ext cx="220" cy="94"/>
              </a:xfrm>
              <a:custGeom>
                <a:avLst/>
                <a:gdLst>
                  <a:gd name="T0" fmla="*/ 64 w 282"/>
                  <a:gd name="T1" fmla="*/ 2 h 115"/>
                  <a:gd name="T2" fmla="*/ 42 w 282"/>
                  <a:gd name="T3" fmla="*/ 4 h 115"/>
                  <a:gd name="T4" fmla="*/ 29 w 282"/>
                  <a:gd name="T5" fmla="*/ 15 h 115"/>
                  <a:gd name="T6" fmla="*/ 0 w 282"/>
                  <a:gd name="T7" fmla="*/ 34 h 1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115">
                    <a:moveTo>
                      <a:pt x="282" y="7"/>
                    </a:moveTo>
                    <a:cubicBezTo>
                      <a:pt x="248" y="0"/>
                      <a:pt x="219" y="2"/>
                      <a:pt x="186" y="13"/>
                    </a:cubicBezTo>
                    <a:cubicBezTo>
                      <a:pt x="168" y="31"/>
                      <a:pt x="151" y="33"/>
                      <a:pt x="132" y="49"/>
                    </a:cubicBezTo>
                    <a:cubicBezTo>
                      <a:pt x="90" y="84"/>
                      <a:pt x="56" y="115"/>
                      <a:pt x="0" y="115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126"/>
              <p:cNvGrpSpPr>
                <a:grpSpLocks/>
              </p:cNvGrpSpPr>
              <p:nvPr/>
            </p:nvGrpSpPr>
            <p:grpSpPr bwMode="auto">
              <a:xfrm>
                <a:off x="941" y="2508"/>
                <a:ext cx="178" cy="201"/>
                <a:chOff x="2004" y="2820"/>
                <a:chExt cx="228" cy="246"/>
              </a:xfrm>
            </p:grpSpPr>
            <p:sp>
              <p:nvSpPr>
                <p:cNvPr id="33162" name="Freeform 127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63" name="Freeform 128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64" name="Freeform 129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65" name="Freeform 130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66" name="Freeform 131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32"/>
              <p:cNvGrpSpPr>
                <a:grpSpLocks/>
              </p:cNvGrpSpPr>
              <p:nvPr/>
            </p:nvGrpSpPr>
            <p:grpSpPr bwMode="auto">
              <a:xfrm>
                <a:off x="1166" y="2670"/>
                <a:ext cx="179" cy="201"/>
                <a:chOff x="2004" y="2820"/>
                <a:chExt cx="228" cy="246"/>
              </a:xfrm>
            </p:grpSpPr>
            <p:sp>
              <p:nvSpPr>
                <p:cNvPr id="33157" name="Freeform 133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58" name="Freeform 134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59" name="Freeform 135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60" name="Freeform 136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61" name="Freeform 137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38"/>
              <p:cNvGrpSpPr>
                <a:grpSpLocks/>
              </p:cNvGrpSpPr>
              <p:nvPr/>
            </p:nvGrpSpPr>
            <p:grpSpPr bwMode="auto">
              <a:xfrm flipH="1">
                <a:off x="1368" y="2361"/>
                <a:ext cx="179" cy="201"/>
                <a:chOff x="2004" y="2820"/>
                <a:chExt cx="228" cy="246"/>
              </a:xfrm>
            </p:grpSpPr>
            <p:sp>
              <p:nvSpPr>
                <p:cNvPr id="33152" name="Freeform 139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53" name="Freeform 140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54" name="Freeform 141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55" name="Freeform 142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56" name="Freeform 143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144"/>
              <p:cNvGrpSpPr>
                <a:grpSpLocks/>
              </p:cNvGrpSpPr>
              <p:nvPr/>
            </p:nvGrpSpPr>
            <p:grpSpPr bwMode="auto">
              <a:xfrm>
                <a:off x="1138" y="2361"/>
                <a:ext cx="113" cy="201"/>
                <a:chOff x="2004" y="2820"/>
                <a:chExt cx="228" cy="246"/>
              </a:xfrm>
            </p:grpSpPr>
            <p:sp>
              <p:nvSpPr>
                <p:cNvPr id="33147" name="Freeform 145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48" name="Freeform 146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49" name="Freeform 147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50" name="Freeform 148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51" name="Freeform 149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150"/>
              <p:cNvGrpSpPr>
                <a:grpSpLocks/>
              </p:cNvGrpSpPr>
              <p:nvPr/>
            </p:nvGrpSpPr>
            <p:grpSpPr bwMode="auto">
              <a:xfrm flipH="1">
                <a:off x="1340" y="2518"/>
                <a:ext cx="66" cy="201"/>
                <a:chOff x="2004" y="2820"/>
                <a:chExt cx="228" cy="246"/>
              </a:xfrm>
            </p:grpSpPr>
            <p:sp>
              <p:nvSpPr>
                <p:cNvPr id="33142" name="Freeform 151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43" name="Freeform 152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44" name="Freeform 153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45" name="Freeform 154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46" name="Freeform 155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56"/>
              <p:cNvGrpSpPr>
                <a:grpSpLocks/>
              </p:cNvGrpSpPr>
              <p:nvPr/>
            </p:nvGrpSpPr>
            <p:grpSpPr bwMode="auto">
              <a:xfrm flipH="1">
                <a:off x="1298" y="2439"/>
                <a:ext cx="178" cy="201"/>
                <a:chOff x="2004" y="2820"/>
                <a:chExt cx="228" cy="246"/>
              </a:xfrm>
            </p:grpSpPr>
            <p:sp>
              <p:nvSpPr>
                <p:cNvPr id="33137" name="Freeform 157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38" name="Freeform 158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39" name="Freeform 159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40" name="Freeform 160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41" name="Freeform 161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62"/>
              <p:cNvGrpSpPr>
                <a:grpSpLocks/>
              </p:cNvGrpSpPr>
              <p:nvPr/>
            </p:nvGrpSpPr>
            <p:grpSpPr bwMode="auto">
              <a:xfrm flipH="1">
                <a:off x="1298" y="2650"/>
                <a:ext cx="178" cy="201"/>
                <a:chOff x="2004" y="2820"/>
                <a:chExt cx="228" cy="246"/>
              </a:xfrm>
            </p:grpSpPr>
            <p:sp>
              <p:nvSpPr>
                <p:cNvPr id="33132" name="Freeform 163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33" name="Freeform 164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34" name="Freeform 165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35" name="Freeform 166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36" name="Freeform 167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68"/>
              <p:cNvGrpSpPr>
                <a:grpSpLocks/>
              </p:cNvGrpSpPr>
              <p:nvPr/>
            </p:nvGrpSpPr>
            <p:grpSpPr bwMode="auto">
              <a:xfrm flipH="1">
                <a:off x="1364" y="2518"/>
                <a:ext cx="178" cy="201"/>
                <a:chOff x="2004" y="2820"/>
                <a:chExt cx="228" cy="246"/>
              </a:xfrm>
            </p:grpSpPr>
            <p:sp>
              <p:nvSpPr>
                <p:cNvPr id="33127" name="Freeform 169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28" name="Freeform 170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29" name="Freeform 171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30" name="Freeform 172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31" name="Freeform 173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74"/>
              <p:cNvGrpSpPr>
                <a:grpSpLocks/>
              </p:cNvGrpSpPr>
              <p:nvPr/>
            </p:nvGrpSpPr>
            <p:grpSpPr bwMode="auto">
              <a:xfrm flipH="1">
                <a:off x="1443" y="2591"/>
                <a:ext cx="179" cy="201"/>
                <a:chOff x="2004" y="2820"/>
                <a:chExt cx="228" cy="246"/>
              </a:xfrm>
            </p:grpSpPr>
            <p:sp>
              <p:nvSpPr>
                <p:cNvPr id="33122" name="Freeform 175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23" name="Freeform 176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24" name="Freeform 177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25" name="Freeform 178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26" name="Freeform 179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180"/>
              <p:cNvGrpSpPr>
                <a:grpSpLocks/>
              </p:cNvGrpSpPr>
              <p:nvPr/>
            </p:nvGrpSpPr>
            <p:grpSpPr bwMode="auto">
              <a:xfrm flipH="1">
                <a:off x="1584" y="2572"/>
                <a:ext cx="179" cy="201"/>
                <a:chOff x="2004" y="2820"/>
                <a:chExt cx="228" cy="246"/>
              </a:xfrm>
            </p:grpSpPr>
            <p:sp>
              <p:nvSpPr>
                <p:cNvPr id="33117" name="Freeform 181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18" name="Freeform 182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19" name="Freeform 183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20" name="Freeform 184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21" name="Freeform 185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186"/>
              <p:cNvGrpSpPr>
                <a:grpSpLocks/>
              </p:cNvGrpSpPr>
              <p:nvPr/>
            </p:nvGrpSpPr>
            <p:grpSpPr bwMode="auto">
              <a:xfrm flipH="1">
                <a:off x="1411" y="2390"/>
                <a:ext cx="178" cy="201"/>
                <a:chOff x="2004" y="2820"/>
                <a:chExt cx="228" cy="246"/>
              </a:xfrm>
            </p:grpSpPr>
            <p:sp>
              <p:nvSpPr>
                <p:cNvPr id="33112" name="Freeform 187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13" name="Freeform 188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14" name="Freeform 189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15" name="Freeform 190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16" name="Freeform 191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192"/>
              <p:cNvGrpSpPr>
                <a:grpSpLocks/>
              </p:cNvGrpSpPr>
              <p:nvPr/>
            </p:nvGrpSpPr>
            <p:grpSpPr bwMode="auto">
              <a:xfrm>
                <a:off x="1209" y="2841"/>
                <a:ext cx="112" cy="202"/>
                <a:chOff x="2004" y="2820"/>
                <a:chExt cx="228" cy="246"/>
              </a:xfrm>
            </p:grpSpPr>
            <p:sp>
              <p:nvSpPr>
                <p:cNvPr id="33107" name="Freeform 193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8" name="Freeform 194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9" name="Freeform 195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10" name="Freeform 196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11" name="Freeform 197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98"/>
              <p:cNvGrpSpPr>
                <a:grpSpLocks/>
              </p:cNvGrpSpPr>
              <p:nvPr/>
            </p:nvGrpSpPr>
            <p:grpSpPr bwMode="auto">
              <a:xfrm flipH="1">
                <a:off x="1326" y="2871"/>
                <a:ext cx="179" cy="201"/>
                <a:chOff x="2004" y="2820"/>
                <a:chExt cx="228" cy="246"/>
              </a:xfrm>
            </p:grpSpPr>
            <p:sp>
              <p:nvSpPr>
                <p:cNvPr id="33102" name="Freeform 199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3" name="Freeform 200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4" name="Freeform 201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5" name="Freeform 202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6" name="Freeform 203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204"/>
              <p:cNvGrpSpPr>
                <a:grpSpLocks/>
              </p:cNvGrpSpPr>
              <p:nvPr/>
            </p:nvGrpSpPr>
            <p:grpSpPr bwMode="auto">
              <a:xfrm flipH="1">
                <a:off x="1124" y="2503"/>
                <a:ext cx="179" cy="201"/>
                <a:chOff x="2004" y="2820"/>
                <a:chExt cx="228" cy="246"/>
              </a:xfrm>
            </p:grpSpPr>
            <p:sp>
              <p:nvSpPr>
                <p:cNvPr id="33097" name="Freeform 205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8" name="Freeform 206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9" name="Freeform 207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0" name="Freeform 208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1" name="Freeform 209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" name="Group 96"/>
            <p:cNvGrpSpPr>
              <a:grpSpLocks/>
            </p:cNvGrpSpPr>
            <p:nvPr/>
          </p:nvGrpSpPr>
          <p:grpSpPr bwMode="auto">
            <a:xfrm>
              <a:off x="1797050" y="2357438"/>
              <a:ext cx="1106488" cy="1741487"/>
              <a:chOff x="1953" y="1905"/>
              <a:chExt cx="849" cy="1379"/>
            </a:xfrm>
          </p:grpSpPr>
          <p:sp>
            <p:nvSpPr>
              <p:cNvPr id="33055" name="Freeform 97"/>
              <p:cNvSpPr>
                <a:spLocks/>
              </p:cNvSpPr>
              <p:nvPr/>
            </p:nvSpPr>
            <p:spPr bwMode="auto">
              <a:xfrm>
                <a:off x="2373" y="1997"/>
                <a:ext cx="192" cy="187"/>
              </a:xfrm>
              <a:custGeom>
                <a:avLst/>
                <a:gdLst>
                  <a:gd name="T0" fmla="*/ 0 w 388"/>
                  <a:gd name="T1" fmla="*/ 3 h 402"/>
                  <a:gd name="T2" fmla="*/ 0 w 388"/>
                  <a:gd name="T3" fmla="*/ 2 h 402"/>
                  <a:gd name="T4" fmla="*/ 1 w 388"/>
                  <a:gd name="T5" fmla="*/ 1 h 402"/>
                  <a:gd name="T6" fmla="*/ 2 w 388"/>
                  <a:gd name="T7" fmla="*/ 0 h 402"/>
                  <a:gd name="T8" fmla="*/ 2 w 388"/>
                  <a:gd name="T9" fmla="*/ 0 h 402"/>
                  <a:gd name="T10" fmla="*/ 2 w 388"/>
                  <a:gd name="T11" fmla="*/ 0 h 402"/>
                  <a:gd name="T12" fmla="*/ 4 w 388"/>
                  <a:gd name="T13" fmla="*/ 0 h 402"/>
                  <a:gd name="T14" fmla="*/ 5 w 388"/>
                  <a:gd name="T15" fmla="*/ 1 h 402"/>
                  <a:gd name="T16" fmla="*/ 5 w 388"/>
                  <a:gd name="T17" fmla="*/ 3 h 402"/>
                  <a:gd name="T18" fmla="*/ 5 w 388"/>
                  <a:gd name="T19" fmla="*/ 4 h 402"/>
                  <a:gd name="T20" fmla="*/ 5 w 388"/>
                  <a:gd name="T21" fmla="*/ 3 h 402"/>
                  <a:gd name="T22" fmla="*/ 5 w 388"/>
                  <a:gd name="T23" fmla="*/ 3 h 402"/>
                  <a:gd name="T24" fmla="*/ 4 w 388"/>
                  <a:gd name="T25" fmla="*/ 2 h 402"/>
                  <a:gd name="T26" fmla="*/ 4 w 388"/>
                  <a:gd name="T27" fmla="*/ 1 h 402"/>
                  <a:gd name="T28" fmla="*/ 3 w 388"/>
                  <a:gd name="T29" fmla="*/ 1 h 402"/>
                  <a:gd name="T30" fmla="*/ 2 w 388"/>
                  <a:gd name="T31" fmla="*/ 1 h 402"/>
                  <a:gd name="T32" fmla="*/ 2 w 388"/>
                  <a:gd name="T33" fmla="*/ 2 h 402"/>
                  <a:gd name="T34" fmla="*/ 1 w 388"/>
                  <a:gd name="T35" fmla="*/ 2 h 402"/>
                  <a:gd name="T36" fmla="*/ 0 w 388"/>
                  <a:gd name="T37" fmla="*/ 3 h 402"/>
                  <a:gd name="T38" fmla="*/ 0 w 388"/>
                  <a:gd name="T39" fmla="*/ 3 h 4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8" h="402">
                    <a:moveTo>
                      <a:pt x="0" y="273"/>
                    </a:moveTo>
                    <a:cubicBezTo>
                      <a:pt x="15" y="243"/>
                      <a:pt x="25" y="212"/>
                      <a:pt x="40" y="182"/>
                    </a:cubicBezTo>
                    <a:cubicBezTo>
                      <a:pt x="56" y="150"/>
                      <a:pt x="85" y="133"/>
                      <a:pt x="101" y="101"/>
                    </a:cubicBezTo>
                    <a:cubicBezTo>
                      <a:pt x="111" y="81"/>
                      <a:pt x="121" y="60"/>
                      <a:pt x="131" y="40"/>
                    </a:cubicBezTo>
                    <a:cubicBezTo>
                      <a:pt x="136" y="31"/>
                      <a:pt x="132" y="16"/>
                      <a:pt x="141" y="10"/>
                    </a:cubicBezTo>
                    <a:cubicBezTo>
                      <a:pt x="155" y="1"/>
                      <a:pt x="175" y="3"/>
                      <a:pt x="192" y="0"/>
                    </a:cubicBezTo>
                    <a:cubicBezTo>
                      <a:pt x="219" y="3"/>
                      <a:pt x="248" y="0"/>
                      <a:pt x="273" y="10"/>
                    </a:cubicBezTo>
                    <a:cubicBezTo>
                      <a:pt x="275" y="11"/>
                      <a:pt x="330" y="86"/>
                      <a:pt x="333" y="91"/>
                    </a:cubicBezTo>
                    <a:cubicBezTo>
                      <a:pt x="346" y="141"/>
                      <a:pt x="351" y="193"/>
                      <a:pt x="363" y="243"/>
                    </a:cubicBezTo>
                    <a:cubicBezTo>
                      <a:pt x="367" y="283"/>
                      <a:pt x="388" y="402"/>
                      <a:pt x="374" y="364"/>
                    </a:cubicBezTo>
                    <a:cubicBezTo>
                      <a:pt x="370" y="354"/>
                      <a:pt x="370" y="342"/>
                      <a:pt x="363" y="334"/>
                    </a:cubicBezTo>
                    <a:cubicBezTo>
                      <a:pt x="356" y="327"/>
                      <a:pt x="350" y="320"/>
                      <a:pt x="343" y="313"/>
                    </a:cubicBezTo>
                    <a:cubicBezTo>
                      <a:pt x="330" y="273"/>
                      <a:pt x="316" y="232"/>
                      <a:pt x="303" y="192"/>
                    </a:cubicBezTo>
                    <a:cubicBezTo>
                      <a:pt x="299" y="179"/>
                      <a:pt x="282" y="173"/>
                      <a:pt x="273" y="162"/>
                    </a:cubicBezTo>
                    <a:cubicBezTo>
                      <a:pt x="237" y="119"/>
                      <a:pt x="271" y="137"/>
                      <a:pt x="222" y="121"/>
                    </a:cubicBezTo>
                    <a:cubicBezTo>
                      <a:pt x="205" y="124"/>
                      <a:pt x="187" y="124"/>
                      <a:pt x="171" y="131"/>
                    </a:cubicBezTo>
                    <a:cubicBezTo>
                      <a:pt x="155" y="138"/>
                      <a:pt x="141" y="172"/>
                      <a:pt x="131" y="182"/>
                    </a:cubicBezTo>
                    <a:cubicBezTo>
                      <a:pt x="123" y="190"/>
                      <a:pt x="111" y="195"/>
                      <a:pt x="101" y="202"/>
                    </a:cubicBezTo>
                    <a:cubicBezTo>
                      <a:pt x="76" y="279"/>
                      <a:pt x="101" y="263"/>
                      <a:pt x="20" y="273"/>
                    </a:cubicBezTo>
                    <a:cubicBezTo>
                      <a:pt x="13" y="274"/>
                      <a:pt x="7" y="273"/>
                      <a:pt x="0" y="273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56" name="Freeform 98"/>
              <p:cNvSpPr>
                <a:spLocks/>
              </p:cNvSpPr>
              <p:nvPr/>
            </p:nvSpPr>
            <p:spPr bwMode="auto">
              <a:xfrm>
                <a:off x="2375" y="2275"/>
                <a:ext cx="335" cy="139"/>
              </a:xfrm>
              <a:custGeom>
                <a:avLst/>
                <a:gdLst>
                  <a:gd name="T0" fmla="*/ 0 w 388"/>
                  <a:gd name="T1" fmla="*/ 0 h 402"/>
                  <a:gd name="T2" fmla="*/ 16 w 388"/>
                  <a:gd name="T3" fmla="*/ 0 h 402"/>
                  <a:gd name="T4" fmla="*/ 41 w 388"/>
                  <a:gd name="T5" fmla="*/ 0 h 402"/>
                  <a:gd name="T6" fmla="*/ 54 w 388"/>
                  <a:gd name="T7" fmla="*/ 0 h 402"/>
                  <a:gd name="T8" fmla="*/ 59 w 388"/>
                  <a:gd name="T9" fmla="*/ 0 h 402"/>
                  <a:gd name="T10" fmla="*/ 79 w 388"/>
                  <a:gd name="T11" fmla="*/ 0 h 402"/>
                  <a:gd name="T12" fmla="*/ 113 w 388"/>
                  <a:gd name="T13" fmla="*/ 0 h 402"/>
                  <a:gd name="T14" fmla="*/ 139 w 388"/>
                  <a:gd name="T15" fmla="*/ 0 h 402"/>
                  <a:gd name="T16" fmla="*/ 150 w 388"/>
                  <a:gd name="T17" fmla="*/ 0 h 402"/>
                  <a:gd name="T18" fmla="*/ 155 w 388"/>
                  <a:gd name="T19" fmla="*/ 1 h 402"/>
                  <a:gd name="T20" fmla="*/ 150 w 388"/>
                  <a:gd name="T21" fmla="*/ 1 h 402"/>
                  <a:gd name="T22" fmla="*/ 142 w 388"/>
                  <a:gd name="T23" fmla="*/ 0 h 402"/>
                  <a:gd name="T24" fmla="*/ 125 w 388"/>
                  <a:gd name="T25" fmla="*/ 0 h 402"/>
                  <a:gd name="T26" fmla="*/ 113 w 388"/>
                  <a:gd name="T27" fmla="*/ 0 h 402"/>
                  <a:gd name="T28" fmla="*/ 92 w 388"/>
                  <a:gd name="T29" fmla="*/ 0 h 402"/>
                  <a:gd name="T30" fmla="*/ 72 w 388"/>
                  <a:gd name="T31" fmla="*/ 0 h 402"/>
                  <a:gd name="T32" fmla="*/ 54 w 388"/>
                  <a:gd name="T33" fmla="*/ 0 h 402"/>
                  <a:gd name="T34" fmla="*/ 41 w 388"/>
                  <a:gd name="T35" fmla="*/ 0 h 402"/>
                  <a:gd name="T36" fmla="*/ 8 w 388"/>
                  <a:gd name="T37" fmla="*/ 0 h 402"/>
                  <a:gd name="T38" fmla="*/ 0 w 388"/>
                  <a:gd name="T39" fmla="*/ 0 h 4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8" h="402">
                    <a:moveTo>
                      <a:pt x="0" y="273"/>
                    </a:moveTo>
                    <a:cubicBezTo>
                      <a:pt x="15" y="243"/>
                      <a:pt x="25" y="212"/>
                      <a:pt x="40" y="182"/>
                    </a:cubicBezTo>
                    <a:cubicBezTo>
                      <a:pt x="56" y="150"/>
                      <a:pt x="85" y="133"/>
                      <a:pt x="101" y="101"/>
                    </a:cubicBezTo>
                    <a:cubicBezTo>
                      <a:pt x="111" y="81"/>
                      <a:pt x="121" y="60"/>
                      <a:pt x="131" y="40"/>
                    </a:cubicBezTo>
                    <a:cubicBezTo>
                      <a:pt x="136" y="31"/>
                      <a:pt x="132" y="16"/>
                      <a:pt x="141" y="10"/>
                    </a:cubicBezTo>
                    <a:cubicBezTo>
                      <a:pt x="155" y="1"/>
                      <a:pt x="175" y="3"/>
                      <a:pt x="192" y="0"/>
                    </a:cubicBezTo>
                    <a:cubicBezTo>
                      <a:pt x="219" y="3"/>
                      <a:pt x="248" y="0"/>
                      <a:pt x="273" y="10"/>
                    </a:cubicBezTo>
                    <a:cubicBezTo>
                      <a:pt x="275" y="11"/>
                      <a:pt x="330" y="86"/>
                      <a:pt x="333" y="91"/>
                    </a:cubicBezTo>
                    <a:cubicBezTo>
                      <a:pt x="346" y="141"/>
                      <a:pt x="351" y="193"/>
                      <a:pt x="363" y="243"/>
                    </a:cubicBezTo>
                    <a:cubicBezTo>
                      <a:pt x="367" y="283"/>
                      <a:pt x="388" y="402"/>
                      <a:pt x="374" y="364"/>
                    </a:cubicBezTo>
                    <a:cubicBezTo>
                      <a:pt x="370" y="354"/>
                      <a:pt x="370" y="342"/>
                      <a:pt x="363" y="334"/>
                    </a:cubicBezTo>
                    <a:cubicBezTo>
                      <a:pt x="356" y="327"/>
                      <a:pt x="350" y="320"/>
                      <a:pt x="343" y="313"/>
                    </a:cubicBezTo>
                    <a:cubicBezTo>
                      <a:pt x="330" y="273"/>
                      <a:pt x="316" y="232"/>
                      <a:pt x="303" y="192"/>
                    </a:cubicBezTo>
                    <a:cubicBezTo>
                      <a:pt x="299" y="179"/>
                      <a:pt x="282" y="173"/>
                      <a:pt x="273" y="162"/>
                    </a:cubicBezTo>
                    <a:cubicBezTo>
                      <a:pt x="237" y="119"/>
                      <a:pt x="271" y="137"/>
                      <a:pt x="222" y="121"/>
                    </a:cubicBezTo>
                    <a:cubicBezTo>
                      <a:pt x="205" y="124"/>
                      <a:pt x="187" y="124"/>
                      <a:pt x="171" y="131"/>
                    </a:cubicBezTo>
                    <a:cubicBezTo>
                      <a:pt x="155" y="138"/>
                      <a:pt x="141" y="172"/>
                      <a:pt x="131" y="182"/>
                    </a:cubicBezTo>
                    <a:cubicBezTo>
                      <a:pt x="123" y="190"/>
                      <a:pt x="111" y="195"/>
                      <a:pt x="101" y="202"/>
                    </a:cubicBezTo>
                    <a:cubicBezTo>
                      <a:pt x="76" y="279"/>
                      <a:pt x="101" y="263"/>
                      <a:pt x="20" y="273"/>
                    </a:cubicBezTo>
                    <a:cubicBezTo>
                      <a:pt x="13" y="274"/>
                      <a:pt x="7" y="273"/>
                      <a:pt x="0" y="273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57" name="Freeform 99"/>
              <p:cNvSpPr>
                <a:spLocks/>
              </p:cNvSpPr>
              <p:nvPr/>
            </p:nvSpPr>
            <p:spPr bwMode="auto">
              <a:xfrm>
                <a:off x="2375" y="2485"/>
                <a:ext cx="384" cy="201"/>
              </a:xfrm>
              <a:custGeom>
                <a:avLst/>
                <a:gdLst>
                  <a:gd name="T0" fmla="*/ 0 w 388"/>
                  <a:gd name="T1" fmla="*/ 5 h 402"/>
                  <a:gd name="T2" fmla="*/ 40 w 388"/>
                  <a:gd name="T3" fmla="*/ 3 h 402"/>
                  <a:gd name="T4" fmla="*/ 95 w 388"/>
                  <a:gd name="T5" fmla="*/ 2 h 402"/>
                  <a:gd name="T6" fmla="*/ 125 w 388"/>
                  <a:gd name="T7" fmla="*/ 1 h 402"/>
                  <a:gd name="T8" fmla="*/ 135 w 388"/>
                  <a:gd name="T9" fmla="*/ 1 h 402"/>
                  <a:gd name="T10" fmla="*/ 180 w 388"/>
                  <a:gd name="T11" fmla="*/ 0 h 402"/>
                  <a:gd name="T12" fmla="*/ 255 w 388"/>
                  <a:gd name="T13" fmla="*/ 1 h 402"/>
                  <a:gd name="T14" fmla="*/ 315 w 388"/>
                  <a:gd name="T15" fmla="*/ 2 h 402"/>
                  <a:gd name="T16" fmla="*/ 339 w 388"/>
                  <a:gd name="T17" fmla="*/ 4 h 402"/>
                  <a:gd name="T18" fmla="*/ 350 w 388"/>
                  <a:gd name="T19" fmla="*/ 6 h 402"/>
                  <a:gd name="T20" fmla="*/ 339 w 388"/>
                  <a:gd name="T21" fmla="*/ 6 h 402"/>
                  <a:gd name="T22" fmla="*/ 324 w 388"/>
                  <a:gd name="T23" fmla="*/ 5 h 402"/>
                  <a:gd name="T24" fmla="*/ 285 w 388"/>
                  <a:gd name="T25" fmla="*/ 3 h 402"/>
                  <a:gd name="T26" fmla="*/ 255 w 388"/>
                  <a:gd name="T27" fmla="*/ 3 h 402"/>
                  <a:gd name="T28" fmla="*/ 210 w 388"/>
                  <a:gd name="T29" fmla="*/ 2 h 402"/>
                  <a:gd name="T30" fmla="*/ 159 w 388"/>
                  <a:gd name="T31" fmla="*/ 3 h 402"/>
                  <a:gd name="T32" fmla="*/ 125 w 388"/>
                  <a:gd name="T33" fmla="*/ 3 h 402"/>
                  <a:gd name="T34" fmla="*/ 95 w 388"/>
                  <a:gd name="T35" fmla="*/ 4 h 402"/>
                  <a:gd name="T36" fmla="*/ 20 w 388"/>
                  <a:gd name="T37" fmla="*/ 5 h 402"/>
                  <a:gd name="T38" fmla="*/ 0 w 388"/>
                  <a:gd name="T39" fmla="*/ 5 h 4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8" h="402">
                    <a:moveTo>
                      <a:pt x="0" y="273"/>
                    </a:moveTo>
                    <a:cubicBezTo>
                      <a:pt x="15" y="243"/>
                      <a:pt x="25" y="212"/>
                      <a:pt x="40" y="182"/>
                    </a:cubicBezTo>
                    <a:cubicBezTo>
                      <a:pt x="56" y="150"/>
                      <a:pt x="85" y="133"/>
                      <a:pt x="101" y="101"/>
                    </a:cubicBezTo>
                    <a:cubicBezTo>
                      <a:pt x="111" y="81"/>
                      <a:pt x="121" y="60"/>
                      <a:pt x="131" y="40"/>
                    </a:cubicBezTo>
                    <a:cubicBezTo>
                      <a:pt x="136" y="31"/>
                      <a:pt x="132" y="16"/>
                      <a:pt x="141" y="10"/>
                    </a:cubicBezTo>
                    <a:cubicBezTo>
                      <a:pt x="155" y="1"/>
                      <a:pt x="175" y="3"/>
                      <a:pt x="192" y="0"/>
                    </a:cubicBezTo>
                    <a:cubicBezTo>
                      <a:pt x="219" y="3"/>
                      <a:pt x="248" y="0"/>
                      <a:pt x="273" y="10"/>
                    </a:cubicBezTo>
                    <a:cubicBezTo>
                      <a:pt x="275" y="11"/>
                      <a:pt x="330" y="86"/>
                      <a:pt x="333" y="91"/>
                    </a:cubicBezTo>
                    <a:cubicBezTo>
                      <a:pt x="346" y="141"/>
                      <a:pt x="351" y="193"/>
                      <a:pt x="363" y="243"/>
                    </a:cubicBezTo>
                    <a:cubicBezTo>
                      <a:pt x="367" y="283"/>
                      <a:pt x="388" y="402"/>
                      <a:pt x="374" y="364"/>
                    </a:cubicBezTo>
                    <a:cubicBezTo>
                      <a:pt x="370" y="354"/>
                      <a:pt x="370" y="342"/>
                      <a:pt x="363" y="334"/>
                    </a:cubicBezTo>
                    <a:cubicBezTo>
                      <a:pt x="356" y="327"/>
                      <a:pt x="350" y="320"/>
                      <a:pt x="343" y="313"/>
                    </a:cubicBezTo>
                    <a:cubicBezTo>
                      <a:pt x="330" y="273"/>
                      <a:pt x="316" y="232"/>
                      <a:pt x="303" y="192"/>
                    </a:cubicBezTo>
                    <a:cubicBezTo>
                      <a:pt x="299" y="179"/>
                      <a:pt x="282" y="173"/>
                      <a:pt x="273" y="162"/>
                    </a:cubicBezTo>
                    <a:cubicBezTo>
                      <a:pt x="237" y="119"/>
                      <a:pt x="271" y="137"/>
                      <a:pt x="222" y="121"/>
                    </a:cubicBezTo>
                    <a:cubicBezTo>
                      <a:pt x="205" y="124"/>
                      <a:pt x="187" y="124"/>
                      <a:pt x="171" y="131"/>
                    </a:cubicBezTo>
                    <a:cubicBezTo>
                      <a:pt x="155" y="138"/>
                      <a:pt x="141" y="172"/>
                      <a:pt x="131" y="182"/>
                    </a:cubicBezTo>
                    <a:cubicBezTo>
                      <a:pt x="123" y="190"/>
                      <a:pt x="111" y="195"/>
                      <a:pt x="101" y="202"/>
                    </a:cubicBezTo>
                    <a:cubicBezTo>
                      <a:pt x="76" y="279"/>
                      <a:pt x="101" y="263"/>
                      <a:pt x="20" y="273"/>
                    </a:cubicBezTo>
                    <a:cubicBezTo>
                      <a:pt x="13" y="274"/>
                      <a:pt x="7" y="273"/>
                      <a:pt x="0" y="273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58" name="AutoShape 100"/>
              <p:cNvSpPr>
                <a:spLocks noChangeArrowheads="1"/>
              </p:cNvSpPr>
              <p:nvPr/>
            </p:nvSpPr>
            <p:spPr bwMode="auto">
              <a:xfrm>
                <a:off x="2375" y="1995"/>
                <a:ext cx="53" cy="1289"/>
              </a:xfrm>
              <a:prstGeom prst="rtTriangl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59" name="Freeform 101"/>
              <p:cNvSpPr>
                <a:spLocks/>
              </p:cNvSpPr>
              <p:nvPr/>
            </p:nvSpPr>
            <p:spPr bwMode="auto">
              <a:xfrm>
                <a:off x="2375" y="2631"/>
                <a:ext cx="427" cy="272"/>
              </a:xfrm>
              <a:custGeom>
                <a:avLst/>
                <a:gdLst>
                  <a:gd name="T0" fmla="*/ 0 w 388"/>
                  <a:gd name="T1" fmla="*/ 26 h 402"/>
                  <a:gd name="T2" fmla="*/ 70 w 388"/>
                  <a:gd name="T3" fmla="*/ 18 h 402"/>
                  <a:gd name="T4" fmla="*/ 178 w 388"/>
                  <a:gd name="T5" fmla="*/ 9 h 402"/>
                  <a:gd name="T6" fmla="*/ 231 w 388"/>
                  <a:gd name="T7" fmla="*/ 3 h 402"/>
                  <a:gd name="T8" fmla="*/ 251 w 388"/>
                  <a:gd name="T9" fmla="*/ 1 h 402"/>
                  <a:gd name="T10" fmla="*/ 340 w 388"/>
                  <a:gd name="T11" fmla="*/ 0 h 402"/>
                  <a:gd name="T12" fmla="*/ 483 w 388"/>
                  <a:gd name="T13" fmla="*/ 1 h 402"/>
                  <a:gd name="T14" fmla="*/ 592 w 388"/>
                  <a:gd name="T15" fmla="*/ 9 h 402"/>
                  <a:gd name="T16" fmla="*/ 644 w 388"/>
                  <a:gd name="T17" fmla="*/ 24 h 402"/>
                  <a:gd name="T18" fmla="*/ 665 w 388"/>
                  <a:gd name="T19" fmla="*/ 35 h 402"/>
                  <a:gd name="T20" fmla="*/ 644 w 388"/>
                  <a:gd name="T21" fmla="*/ 32 h 402"/>
                  <a:gd name="T22" fmla="*/ 610 w 388"/>
                  <a:gd name="T23" fmla="*/ 30 h 402"/>
                  <a:gd name="T24" fmla="*/ 538 w 388"/>
                  <a:gd name="T25" fmla="*/ 19 h 402"/>
                  <a:gd name="T26" fmla="*/ 483 w 388"/>
                  <a:gd name="T27" fmla="*/ 16 h 402"/>
                  <a:gd name="T28" fmla="*/ 395 w 388"/>
                  <a:gd name="T29" fmla="*/ 12 h 402"/>
                  <a:gd name="T30" fmla="*/ 304 w 388"/>
                  <a:gd name="T31" fmla="*/ 13 h 402"/>
                  <a:gd name="T32" fmla="*/ 231 w 388"/>
                  <a:gd name="T33" fmla="*/ 18 h 402"/>
                  <a:gd name="T34" fmla="*/ 178 w 388"/>
                  <a:gd name="T35" fmla="*/ 20 h 402"/>
                  <a:gd name="T36" fmla="*/ 35 w 388"/>
                  <a:gd name="T37" fmla="*/ 26 h 402"/>
                  <a:gd name="T38" fmla="*/ 0 w 388"/>
                  <a:gd name="T39" fmla="*/ 26 h 4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8" h="402">
                    <a:moveTo>
                      <a:pt x="0" y="273"/>
                    </a:moveTo>
                    <a:cubicBezTo>
                      <a:pt x="15" y="243"/>
                      <a:pt x="25" y="212"/>
                      <a:pt x="40" y="182"/>
                    </a:cubicBezTo>
                    <a:cubicBezTo>
                      <a:pt x="56" y="150"/>
                      <a:pt x="85" y="133"/>
                      <a:pt x="101" y="101"/>
                    </a:cubicBezTo>
                    <a:cubicBezTo>
                      <a:pt x="111" y="81"/>
                      <a:pt x="121" y="60"/>
                      <a:pt x="131" y="40"/>
                    </a:cubicBezTo>
                    <a:cubicBezTo>
                      <a:pt x="136" y="31"/>
                      <a:pt x="132" y="16"/>
                      <a:pt x="141" y="10"/>
                    </a:cubicBezTo>
                    <a:cubicBezTo>
                      <a:pt x="155" y="1"/>
                      <a:pt x="175" y="3"/>
                      <a:pt x="192" y="0"/>
                    </a:cubicBezTo>
                    <a:cubicBezTo>
                      <a:pt x="219" y="3"/>
                      <a:pt x="248" y="0"/>
                      <a:pt x="273" y="10"/>
                    </a:cubicBezTo>
                    <a:cubicBezTo>
                      <a:pt x="275" y="11"/>
                      <a:pt x="330" y="86"/>
                      <a:pt x="333" y="91"/>
                    </a:cubicBezTo>
                    <a:cubicBezTo>
                      <a:pt x="346" y="141"/>
                      <a:pt x="351" y="193"/>
                      <a:pt x="363" y="243"/>
                    </a:cubicBezTo>
                    <a:cubicBezTo>
                      <a:pt x="367" y="283"/>
                      <a:pt x="388" y="402"/>
                      <a:pt x="374" y="364"/>
                    </a:cubicBezTo>
                    <a:cubicBezTo>
                      <a:pt x="370" y="354"/>
                      <a:pt x="370" y="342"/>
                      <a:pt x="363" y="334"/>
                    </a:cubicBezTo>
                    <a:cubicBezTo>
                      <a:pt x="356" y="327"/>
                      <a:pt x="350" y="320"/>
                      <a:pt x="343" y="313"/>
                    </a:cubicBezTo>
                    <a:cubicBezTo>
                      <a:pt x="330" y="273"/>
                      <a:pt x="316" y="232"/>
                      <a:pt x="303" y="192"/>
                    </a:cubicBezTo>
                    <a:cubicBezTo>
                      <a:pt x="299" y="179"/>
                      <a:pt x="282" y="173"/>
                      <a:pt x="273" y="162"/>
                    </a:cubicBezTo>
                    <a:cubicBezTo>
                      <a:pt x="237" y="119"/>
                      <a:pt x="271" y="137"/>
                      <a:pt x="222" y="121"/>
                    </a:cubicBezTo>
                    <a:cubicBezTo>
                      <a:pt x="205" y="124"/>
                      <a:pt x="187" y="124"/>
                      <a:pt x="171" y="131"/>
                    </a:cubicBezTo>
                    <a:cubicBezTo>
                      <a:pt x="155" y="138"/>
                      <a:pt x="141" y="172"/>
                      <a:pt x="131" y="182"/>
                    </a:cubicBezTo>
                    <a:cubicBezTo>
                      <a:pt x="123" y="190"/>
                      <a:pt x="111" y="195"/>
                      <a:pt x="101" y="202"/>
                    </a:cubicBezTo>
                    <a:cubicBezTo>
                      <a:pt x="76" y="279"/>
                      <a:pt x="101" y="263"/>
                      <a:pt x="20" y="273"/>
                    </a:cubicBezTo>
                    <a:cubicBezTo>
                      <a:pt x="13" y="274"/>
                      <a:pt x="7" y="273"/>
                      <a:pt x="0" y="273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60" name="Freeform 102"/>
              <p:cNvSpPr>
                <a:spLocks/>
              </p:cNvSpPr>
              <p:nvPr/>
            </p:nvSpPr>
            <p:spPr bwMode="auto">
              <a:xfrm>
                <a:off x="1953" y="2686"/>
                <a:ext cx="427" cy="272"/>
              </a:xfrm>
              <a:custGeom>
                <a:avLst/>
                <a:gdLst>
                  <a:gd name="T0" fmla="*/ 0 w 388"/>
                  <a:gd name="T1" fmla="*/ 26 h 402"/>
                  <a:gd name="T2" fmla="*/ 70 w 388"/>
                  <a:gd name="T3" fmla="*/ 18 h 402"/>
                  <a:gd name="T4" fmla="*/ 178 w 388"/>
                  <a:gd name="T5" fmla="*/ 9 h 402"/>
                  <a:gd name="T6" fmla="*/ 231 w 388"/>
                  <a:gd name="T7" fmla="*/ 3 h 402"/>
                  <a:gd name="T8" fmla="*/ 251 w 388"/>
                  <a:gd name="T9" fmla="*/ 1 h 402"/>
                  <a:gd name="T10" fmla="*/ 340 w 388"/>
                  <a:gd name="T11" fmla="*/ 0 h 402"/>
                  <a:gd name="T12" fmla="*/ 483 w 388"/>
                  <a:gd name="T13" fmla="*/ 1 h 402"/>
                  <a:gd name="T14" fmla="*/ 592 w 388"/>
                  <a:gd name="T15" fmla="*/ 9 h 402"/>
                  <a:gd name="T16" fmla="*/ 644 w 388"/>
                  <a:gd name="T17" fmla="*/ 24 h 402"/>
                  <a:gd name="T18" fmla="*/ 665 w 388"/>
                  <a:gd name="T19" fmla="*/ 35 h 402"/>
                  <a:gd name="T20" fmla="*/ 644 w 388"/>
                  <a:gd name="T21" fmla="*/ 32 h 402"/>
                  <a:gd name="T22" fmla="*/ 610 w 388"/>
                  <a:gd name="T23" fmla="*/ 30 h 402"/>
                  <a:gd name="T24" fmla="*/ 538 w 388"/>
                  <a:gd name="T25" fmla="*/ 19 h 402"/>
                  <a:gd name="T26" fmla="*/ 483 w 388"/>
                  <a:gd name="T27" fmla="*/ 16 h 402"/>
                  <a:gd name="T28" fmla="*/ 395 w 388"/>
                  <a:gd name="T29" fmla="*/ 12 h 402"/>
                  <a:gd name="T30" fmla="*/ 304 w 388"/>
                  <a:gd name="T31" fmla="*/ 13 h 402"/>
                  <a:gd name="T32" fmla="*/ 231 w 388"/>
                  <a:gd name="T33" fmla="*/ 18 h 402"/>
                  <a:gd name="T34" fmla="*/ 178 w 388"/>
                  <a:gd name="T35" fmla="*/ 20 h 402"/>
                  <a:gd name="T36" fmla="*/ 35 w 388"/>
                  <a:gd name="T37" fmla="*/ 26 h 402"/>
                  <a:gd name="T38" fmla="*/ 0 w 388"/>
                  <a:gd name="T39" fmla="*/ 26 h 4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8" h="402">
                    <a:moveTo>
                      <a:pt x="0" y="273"/>
                    </a:moveTo>
                    <a:cubicBezTo>
                      <a:pt x="15" y="243"/>
                      <a:pt x="25" y="212"/>
                      <a:pt x="40" y="182"/>
                    </a:cubicBezTo>
                    <a:cubicBezTo>
                      <a:pt x="56" y="150"/>
                      <a:pt x="85" y="133"/>
                      <a:pt x="101" y="101"/>
                    </a:cubicBezTo>
                    <a:cubicBezTo>
                      <a:pt x="111" y="81"/>
                      <a:pt x="121" y="60"/>
                      <a:pt x="131" y="40"/>
                    </a:cubicBezTo>
                    <a:cubicBezTo>
                      <a:pt x="136" y="31"/>
                      <a:pt x="132" y="16"/>
                      <a:pt x="141" y="10"/>
                    </a:cubicBezTo>
                    <a:cubicBezTo>
                      <a:pt x="155" y="1"/>
                      <a:pt x="175" y="3"/>
                      <a:pt x="192" y="0"/>
                    </a:cubicBezTo>
                    <a:cubicBezTo>
                      <a:pt x="219" y="3"/>
                      <a:pt x="248" y="0"/>
                      <a:pt x="273" y="10"/>
                    </a:cubicBezTo>
                    <a:cubicBezTo>
                      <a:pt x="275" y="11"/>
                      <a:pt x="330" y="86"/>
                      <a:pt x="333" y="91"/>
                    </a:cubicBezTo>
                    <a:cubicBezTo>
                      <a:pt x="346" y="141"/>
                      <a:pt x="351" y="193"/>
                      <a:pt x="363" y="243"/>
                    </a:cubicBezTo>
                    <a:cubicBezTo>
                      <a:pt x="367" y="283"/>
                      <a:pt x="388" y="402"/>
                      <a:pt x="374" y="364"/>
                    </a:cubicBezTo>
                    <a:cubicBezTo>
                      <a:pt x="370" y="354"/>
                      <a:pt x="370" y="342"/>
                      <a:pt x="363" y="334"/>
                    </a:cubicBezTo>
                    <a:cubicBezTo>
                      <a:pt x="356" y="327"/>
                      <a:pt x="350" y="320"/>
                      <a:pt x="343" y="313"/>
                    </a:cubicBezTo>
                    <a:cubicBezTo>
                      <a:pt x="330" y="273"/>
                      <a:pt x="316" y="232"/>
                      <a:pt x="303" y="192"/>
                    </a:cubicBezTo>
                    <a:cubicBezTo>
                      <a:pt x="299" y="179"/>
                      <a:pt x="282" y="173"/>
                      <a:pt x="273" y="162"/>
                    </a:cubicBezTo>
                    <a:cubicBezTo>
                      <a:pt x="237" y="119"/>
                      <a:pt x="271" y="137"/>
                      <a:pt x="222" y="121"/>
                    </a:cubicBezTo>
                    <a:cubicBezTo>
                      <a:pt x="205" y="124"/>
                      <a:pt x="187" y="124"/>
                      <a:pt x="171" y="131"/>
                    </a:cubicBezTo>
                    <a:cubicBezTo>
                      <a:pt x="155" y="138"/>
                      <a:pt x="141" y="172"/>
                      <a:pt x="131" y="182"/>
                    </a:cubicBezTo>
                    <a:cubicBezTo>
                      <a:pt x="123" y="190"/>
                      <a:pt x="111" y="195"/>
                      <a:pt x="101" y="202"/>
                    </a:cubicBezTo>
                    <a:cubicBezTo>
                      <a:pt x="76" y="279"/>
                      <a:pt x="101" y="263"/>
                      <a:pt x="20" y="273"/>
                    </a:cubicBezTo>
                    <a:cubicBezTo>
                      <a:pt x="13" y="274"/>
                      <a:pt x="7" y="273"/>
                      <a:pt x="0" y="273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61" name="Freeform 103"/>
              <p:cNvSpPr>
                <a:spLocks/>
              </p:cNvSpPr>
              <p:nvPr/>
            </p:nvSpPr>
            <p:spPr bwMode="auto">
              <a:xfrm>
                <a:off x="2217" y="2414"/>
                <a:ext cx="163" cy="381"/>
              </a:xfrm>
              <a:custGeom>
                <a:avLst/>
                <a:gdLst>
                  <a:gd name="T0" fmla="*/ 0 w 388"/>
                  <a:gd name="T1" fmla="*/ 198 h 402"/>
                  <a:gd name="T2" fmla="*/ 0 w 388"/>
                  <a:gd name="T3" fmla="*/ 131 h 402"/>
                  <a:gd name="T4" fmla="*/ 0 w 388"/>
                  <a:gd name="T5" fmla="*/ 74 h 402"/>
                  <a:gd name="T6" fmla="*/ 1 w 388"/>
                  <a:gd name="T7" fmla="*/ 28 h 402"/>
                  <a:gd name="T8" fmla="*/ 1 w 388"/>
                  <a:gd name="T9" fmla="*/ 9 h 402"/>
                  <a:gd name="T10" fmla="*/ 1 w 388"/>
                  <a:gd name="T11" fmla="*/ 0 h 402"/>
                  <a:gd name="T12" fmla="*/ 1 w 388"/>
                  <a:gd name="T13" fmla="*/ 9 h 402"/>
                  <a:gd name="T14" fmla="*/ 2 w 388"/>
                  <a:gd name="T15" fmla="*/ 66 h 402"/>
                  <a:gd name="T16" fmla="*/ 2 w 388"/>
                  <a:gd name="T17" fmla="*/ 176 h 402"/>
                  <a:gd name="T18" fmla="*/ 2 w 388"/>
                  <a:gd name="T19" fmla="*/ 264 h 402"/>
                  <a:gd name="T20" fmla="*/ 2 w 388"/>
                  <a:gd name="T21" fmla="*/ 242 h 402"/>
                  <a:gd name="T22" fmla="*/ 2 w 388"/>
                  <a:gd name="T23" fmla="*/ 227 h 402"/>
                  <a:gd name="T24" fmla="*/ 2 w 388"/>
                  <a:gd name="T25" fmla="*/ 138 h 402"/>
                  <a:gd name="T26" fmla="*/ 1 w 388"/>
                  <a:gd name="T27" fmla="*/ 118 h 402"/>
                  <a:gd name="T28" fmla="*/ 1 w 388"/>
                  <a:gd name="T29" fmla="*/ 88 h 402"/>
                  <a:gd name="T30" fmla="*/ 1 w 388"/>
                  <a:gd name="T31" fmla="*/ 95 h 402"/>
                  <a:gd name="T32" fmla="*/ 1 w 388"/>
                  <a:gd name="T33" fmla="*/ 131 h 402"/>
                  <a:gd name="T34" fmla="*/ 0 w 388"/>
                  <a:gd name="T35" fmla="*/ 146 h 402"/>
                  <a:gd name="T36" fmla="*/ 0 w 388"/>
                  <a:gd name="T37" fmla="*/ 198 h 402"/>
                  <a:gd name="T38" fmla="*/ 0 w 388"/>
                  <a:gd name="T39" fmla="*/ 198 h 4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8" h="402">
                    <a:moveTo>
                      <a:pt x="0" y="273"/>
                    </a:moveTo>
                    <a:cubicBezTo>
                      <a:pt x="15" y="243"/>
                      <a:pt x="25" y="212"/>
                      <a:pt x="40" y="182"/>
                    </a:cubicBezTo>
                    <a:cubicBezTo>
                      <a:pt x="56" y="150"/>
                      <a:pt x="85" y="133"/>
                      <a:pt x="101" y="101"/>
                    </a:cubicBezTo>
                    <a:cubicBezTo>
                      <a:pt x="111" y="81"/>
                      <a:pt x="121" y="60"/>
                      <a:pt x="131" y="40"/>
                    </a:cubicBezTo>
                    <a:cubicBezTo>
                      <a:pt x="136" y="31"/>
                      <a:pt x="132" y="16"/>
                      <a:pt x="141" y="10"/>
                    </a:cubicBezTo>
                    <a:cubicBezTo>
                      <a:pt x="155" y="1"/>
                      <a:pt x="175" y="3"/>
                      <a:pt x="192" y="0"/>
                    </a:cubicBezTo>
                    <a:cubicBezTo>
                      <a:pt x="219" y="3"/>
                      <a:pt x="248" y="0"/>
                      <a:pt x="273" y="10"/>
                    </a:cubicBezTo>
                    <a:cubicBezTo>
                      <a:pt x="275" y="11"/>
                      <a:pt x="330" y="86"/>
                      <a:pt x="333" y="91"/>
                    </a:cubicBezTo>
                    <a:cubicBezTo>
                      <a:pt x="346" y="141"/>
                      <a:pt x="351" y="193"/>
                      <a:pt x="363" y="243"/>
                    </a:cubicBezTo>
                    <a:cubicBezTo>
                      <a:pt x="367" y="283"/>
                      <a:pt x="388" y="402"/>
                      <a:pt x="374" y="364"/>
                    </a:cubicBezTo>
                    <a:cubicBezTo>
                      <a:pt x="370" y="354"/>
                      <a:pt x="370" y="342"/>
                      <a:pt x="363" y="334"/>
                    </a:cubicBezTo>
                    <a:cubicBezTo>
                      <a:pt x="356" y="327"/>
                      <a:pt x="350" y="320"/>
                      <a:pt x="343" y="313"/>
                    </a:cubicBezTo>
                    <a:cubicBezTo>
                      <a:pt x="330" y="273"/>
                      <a:pt x="316" y="232"/>
                      <a:pt x="303" y="192"/>
                    </a:cubicBezTo>
                    <a:cubicBezTo>
                      <a:pt x="299" y="179"/>
                      <a:pt x="282" y="173"/>
                      <a:pt x="273" y="162"/>
                    </a:cubicBezTo>
                    <a:cubicBezTo>
                      <a:pt x="237" y="119"/>
                      <a:pt x="271" y="137"/>
                      <a:pt x="222" y="121"/>
                    </a:cubicBezTo>
                    <a:cubicBezTo>
                      <a:pt x="205" y="124"/>
                      <a:pt x="187" y="124"/>
                      <a:pt x="171" y="131"/>
                    </a:cubicBezTo>
                    <a:cubicBezTo>
                      <a:pt x="155" y="138"/>
                      <a:pt x="141" y="172"/>
                      <a:pt x="131" y="182"/>
                    </a:cubicBezTo>
                    <a:cubicBezTo>
                      <a:pt x="123" y="190"/>
                      <a:pt x="111" y="195"/>
                      <a:pt x="101" y="202"/>
                    </a:cubicBezTo>
                    <a:cubicBezTo>
                      <a:pt x="76" y="279"/>
                      <a:pt x="101" y="263"/>
                      <a:pt x="20" y="273"/>
                    </a:cubicBezTo>
                    <a:cubicBezTo>
                      <a:pt x="13" y="274"/>
                      <a:pt x="7" y="273"/>
                      <a:pt x="0" y="273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62" name="Freeform 104"/>
              <p:cNvSpPr>
                <a:spLocks/>
              </p:cNvSpPr>
              <p:nvPr/>
            </p:nvSpPr>
            <p:spPr bwMode="auto">
              <a:xfrm>
                <a:off x="2027" y="2275"/>
                <a:ext cx="372" cy="200"/>
              </a:xfrm>
              <a:custGeom>
                <a:avLst/>
                <a:gdLst>
                  <a:gd name="T0" fmla="*/ 0 w 388"/>
                  <a:gd name="T1" fmla="*/ 4 h 402"/>
                  <a:gd name="T2" fmla="*/ 32 w 388"/>
                  <a:gd name="T3" fmla="*/ 2 h 402"/>
                  <a:gd name="T4" fmla="*/ 78 w 388"/>
                  <a:gd name="T5" fmla="*/ 1 h 402"/>
                  <a:gd name="T6" fmla="*/ 102 w 388"/>
                  <a:gd name="T7" fmla="*/ 0 h 402"/>
                  <a:gd name="T8" fmla="*/ 109 w 388"/>
                  <a:gd name="T9" fmla="*/ 0 h 402"/>
                  <a:gd name="T10" fmla="*/ 149 w 388"/>
                  <a:gd name="T11" fmla="*/ 0 h 402"/>
                  <a:gd name="T12" fmla="*/ 212 w 388"/>
                  <a:gd name="T13" fmla="*/ 0 h 402"/>
                  <a:gd name="T14" fmla="*/ 258 w 388"/>
                  <a:gd name="T15" fmla="*/ 1 h 402"/>
                  <a:gd name="T16" fmla="*/ 282 w 388"/>
                  <a:gd name="T17" fmla="*/ 3 h 402"/>
                  <a:gd name="T18" fmla="*/ 291 w 388"/>
                  <a:gd name="T19" fmla="*/ 5 h 402"/>
                  <a:gd name="T20" fmla="*/ 282 w 388"/>
                  <a:gd name="T21" fmla="*/ 5 h 402"/>
                  <a:gd name="T22" fmla="*/ 267 w 388"/>
                  <a:gd name="T23" fmla="*/ 4 h 402"/>
                  <a:gd name="T24" fmla="*/ 235 w 388"/>
                  <a:gd name="T25" fmla="*/ 3 h 402"/>
                  <a:gd name="T26" fmla="*/ 212 w 388"/>
                  <a:gd name="T27" fmla="*/ 2 h 402"/>
                  <a:gd name="T28" fmla="*/ 173 w 388"/>
                  <a:gd name="T29" fmla="*/ 1 h 402"/>
                  <a:gd name="T30" fmla="*/ 133 w 388"/>
                  <a:gd name="T31" fmla="*/ 2 h 402"/>
                  <a:gd name="T32" fmla="*/ 102 w 388"/>
                  <a:gd name="T33" fmla="*/ 2 h 402"/>
                  <a:gd name="T34" fmla="*/ 78 w 388"/>
                  <a:gd name="T35" fmla="*/ 3 h 402"/>
                  <a:gd name="T36" fmla="*/ 14 w 388"/>
                  <a:gd name="T37" fmla="*/ 4 h 402"/>
                  <a:gd name="T38" fmla="*/ 0 w 388"/>
                  <a:gd name="T39" fmla="*/ 4 h 4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8" h="402">
                    <a:moveTo>
                      <a:pt x="0" y="273"/>
                    </a:moveTo>
                    <a:cubicBezTo>
                      <a:pt x="15" y="243"/>
                      <a:pt x="25" y="212"/>
                      <a:pt x="40" y="182"/>
                    </a:cubicBezTo>
                    <a:cubicBezTo>
                      <a:pt x="56" y="150"/>
                      <a:pt x="85" y="133"/>
                      <a:pt x="101" y="101"/>
                    </a:cubicBezTo>
                    <a:cubicBezTo>
                      <a:pt x="111" y="81"/>
                      <a:pt x="121" y="60"/>
                      <a:pt x="131" y="40"/>
                    </a:cubicBezTo>
                    <a:cubicBezTo>
                      <a:pt x="136" y="31"/>
                      <a:pt x="132" y="16"/>
                      <a:pt x="141" y="10"/>
                    </a:cubicBezTo>
                    <a:cubicBezTo>
                      <a:pt x="155" y="1"/>
                      <a:pt x="175" y="3"/>
                      <a:pt x="192" y="0"/>
                    </a:cubicBezTo>
                    <a:cubicBezTo>
                      <a:pt x="219" y="3"/>
                      <a:pt x="248" y="0"/>
                      <a:pt x="273" y="10"/>
                    </a:cubicBezTo>
                    <a:cubicBezTo>
                      <a:pt x="275" y="11"/>
                      <a:pt x="330" y="86"/>
                      <a:pt x="333" y="91"/>
                    </a:cubicBezTo>
                    <a:cubicBezTo>
                      <a:pt x="346" y="141"/>
                      <a:pt x="351" y="193"/>
                      <a:pt x="363" y="243"/>
                    </a:cubicBezTo>
                    <a:cubicBezTo>
                      <a:pt x="367" y="283"/>
                      <a:pt x="388" y="402"/>
                      <a:pt x="374" y="364"/>
                    </a:cubicBezTo>
                    <a:cubicBezTo>
                      <a:pt x="370" y="354"/>
                      <a:pt x="370" y="342"/>
                      <a:pt x="363" y="334"/>
                    </a:cubicBezTo>
                    <a:cubicBezTo>
                      <a:pt x="356" y="327"/>
                      <a:pt x="350" y="320"/>
                      <a:pt x="343" y="313"/>
                    </a:cubicBezTo>
                    <a:cubicBezTo>
                      <a:pt x="330" y="273"/>
                      <a:pt x="316" y="232"/>
                      <a:pt x="303" y="192"/>
                    </a:cubicBezTo>
                    <a:cubicBezTo>
                      <a:pt x="299" y="179"/>
                      <a:pt x="282" y="173"/>
                      <a:pt x="273" y="162"/>
                    </a:cubicBezTo>
                    <a:cubicBezTo>
                      <a:pt x="237" y="119"/>
                      <a:pt x="271" y="137"/>
                      <a:pt x="222" y="121"/>
                    </a:cubicBezTo>
                    <a:cubicBezTo>
                      <a:pt x="205" y="124"/>
                      <a:pt x="187" y="124"/>
                      <a:pt x="171" y="131"/>
                    </a:cubicBezTo>
                    <a:cubicBezTo>
                      <a:pt x="155" y="138"/>
                      <a:pt x="141" y="172"/>
                      <a:pt x="131" y="182"/>
                    </a:cubicBezTo>
                    <a:cubicBezTo>
                      <a:pt x="123" y="190"/>
                      <a:pt x="111" y="195"/>
                      <a:pt x="101" y="202"/>
                    </a:cubicBezTo>
                    <a:cubicBezTo>
                      <a:pt x="76" y="279"/>
                      <a:pt x="101" y="263"/>
                      <a:pt x="20" y="273"/>
                    </a:cubicBezTo>
                    <a:cubicBezTo>
                      <a:pt x="13" y="274"/>
                      <a:pt x="7" y="273"/>
                      <a:pt x="0" y="273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63" name="Freeform 105"/>
              <p:cNvSpPr>
                <a:spLocks/>
              </p:cNvSpPr>
              <p:nvPr/>
            </p:nvSpPr>
            <p:spPr bwMode="auto">
              <a:xfrm flipH="1">
                <a:off x="2199" y="2093"/>
                <a:ext cx="192" cy="187"/>
              </a:xfrm>
              <a:custGeom>
                <a:avLst/>
                <a:gdLst>
                  <a:gd name="T0" fmla="*/ 0 w 388"/>
                  <a:gd name="T1" fmla="*/ 3 h 402"/>
                  <a:gd name="T2" fmla="*/ 0 w 388"/>
                  <a:gd name="T3" fmla="*/ 2 h 402"/>
                  <a:gd name="T4" fmla="*/ 1 w 388"/>
                  <a:gd name="T5" fmla="*/ 1 h 402"/>
                  <a:gd name="T6" fmla="*/ 2 w 388"/>
                  <a:gd name="T7" fmla="*/ 0 h 402"/>
                  <a:gd name="T8" fmla="*/ 2 w 388"/>
                  <a:gd name="T9" fmla="*/ 0 h 402"/>
                  <a:gd name="T10" fmla="*/ 2 w 388"/>
                  <a:gd name="T11" fmla="*/ 0 h 402"/>
                  <a:gd name="T12" fmla="*/ 4 w 388"/>
                  <a:gd name="T13" fmla="*/ 0 h 402"/>
                  <a:gd name="T14" fmla="*/ 5 w 388"/>
                  <a:gd name="T15" fmla="*/ 1 h 402"/>
                  <a:gd name="T16" fmla="*/ 5 w 388"/>
                  <a:gd name="T17" fmla="*/ 3 h 402"/>
                  <a:gd name="T18" fmla="*/ 5 w 388"/>
                  <a:gd name="T19" fmla="*/ 4 h 402"/>
                  <a:gd name="T20" fmla="*/ 5 w 388"/>
                  <a:gd name="T21" fmla="*/ 3 h 402"/>
                  <a:gd name="T22" fmla="*/ 5 w 388"/>
                  <a:gd name="T23" fmla="*/ 3 h 402"/>
                  <a:gd name="T24" fmla="*/ 4 w 388"/>
                  <a:gd name="T25" fmla="*/ 2 h 402"/>
                  <a:gd name="T26" fmla="*/ 4 w 388"/>
                  <a:gd name="T27" fmla="*/ 1 h 402"/>
                  <a:gd name="T28" fmla="*/ 3 w 388"/>
                  <a:gd name="T29" fmla="*/ 1 h 402"/>
                  <a:gd name="T30" fmla="*/ 2 w 388"/>
                  <a:gd name="T31" fmla="*/ 1 h 402"/>
                  <a:gd name="T32" fmla="*/ 2 w 388"/>
                  <a:gd name="T33" fmla="*/ 2 h 402"/>
                  <a:gd name="T34" fmla="*/ 1 w 388"/>
                  <a:gd name="T35" fmla="*/ 2 h 402"/>
                  <a:gd name="T36" fmla="*/ 0 w 388"/>
                  <a:gd name="T37" fmla="*/ 3 h 402"/>
                  <a:gd name="T38" fmla="*/ 0 w 388"/>
                  <a:gd name="T39" fmla="*/ 3 h 4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8" h="402">
                    <a:moveTo>
                      <a:pt x="0" y="273"/>
                    </a:moveTo>
                    <a:cubicBezTo>
                      <a:pt x="15" y="243"/>
                      <a:pt x="25" y="212"/>
                      <a:pt x="40" y="182"/>
                    </a:cubicBezTo>
                    <a:cubicBezTo>
                      <a:pt x="56" y="150"/>
                      <a:pt x="85" y="133"/>
                      <a:pt x="101" y="101"/>
                    </a:cubicBezTo>
                    <a:cubicBezTo>
                      <a:pt x="111" y="81"/>
                      <a:pt x="121" y="60"/>
                      <a:pt x="131" y="40"/>
                    </a:cubicBezTo>
                    <a:cubicBezTo>
                      <a:pt x="136" y="31"/>
                      <a:pt x="132" y="16"/>
                      <a:pt x="141" y="10"/>
                    </a:cubicBezTo>
                    <a:cubicBezTo>
                      <a:pt x="155" y="1"/>
                      <a:pt x="175" y="3"/>
                      <a:pt x="192" y="0"/>
                    </a:cubicBezTo>
                    <a:cubicBezTo>
                      <a:pt x="219" y="3"/>
                      <a:pt x="248" y="0"/>
                      <a:pt x="273" y="10"/>
                    </a:cubicBezTo>
                    <a:cubicBezTo>
                      <a:pt x="275" y="11"/>
                      <a:pt x="330" y="86"/>
                      <a:pt x="333" y="91"/>
                    </a:cubicBezTo>
                    <a:cubicBezTo>
                      <a:pt x="346" y="141"/>
                      <a:pt x="351" y="193"/>
                      <a:pt x="363" y="243"/>
                    </a:cubicBezTo>
                    <a:cubicBezTo>
                      <a:pt x="367" y="283"/>
                      <a:pt x="388" y="402"/>
                      <a:pt x="374" y="364"/>
                    </a:cubicBezTo>
                    <a:cubicBezTo>
                      <a:pt x="370" y="354"/>
                      <a:pt x="370" y="342"/>
                      <a:pt x="363" y="334"/>
                    </a:cubicBezTo>
                    <a:cubicBezTo>
                      <a:pt x="356" y="327"/>
                      <a:pt x="350" y="320"/>
                      <a:pt x="343" y="313"/>
                    </a:cubicBezTo>
                    <a:cubicBezTo>
                      <a:pt x="330" y="273"/>
                      <a:pt x="316" y="232"/>
                      <a:pt x="303" y="192"/>
                    </a:cubicBezTo>
                    <a:cubicBezTo>
                      <a:pt x="299" y="179"/>
                      <a:pt x="282" y="173"/>
                      <a:pt x="273" y="162"/>
                    </a:cubicBezTo>
                    <a:cubicBezTo>
                      <a:pt x="237" y="119"/>
                      <a:pt x="271" y="137"/>
                      <a:pt x="222" y="121"/>
                    </a:cubicBezTo>
                    <a:cubicBezTo>
                      <a:pt x="205" y="124"/>
                      <a:pt x="187" y="124"/>
                      <a:pt x="171" y="131"/>
                    </a:cubicBezTo>
                    <a:cubicBezTo>
                      <a:pt x="155" y="138"/>
                      <a:pt x="141" y="172"/>
                      <a:pt x="131" y="182"/>
                    </a:cubicBezTo>
                    <a:cubicBezTo>
                      <a:pt x="123" y="190"/>
                      <a:pt x="111" y="195"/>
                      <a:pt x="101" y="202"/>
                    </a:cubicBezTo>
                    <a:cubicBezTo>
                      <a:pt x="76" y="279"/>
                      <a:pt x="101" y="263"/>
                      <a:pt x="20" y="273"/>
                    </a:cubicBezTo>
                    <a:cubicBezTo>
                      <a:pt x="13" y="274"/>
                      <a:pt x="7" y="273"/>
                      <a:pt x="0" y="273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" name="Group 106"/>
              <p:cNvGrpSpPr>
                <a:grpSpLocks/>
              </p:cNvGrpSpPr>
              <p:nvPr/>
            </p:nvGrpSpPr>
            <p:grpSpPr bwMode="auto">
              <a:xfrm>
                <a:off x="2313" y="1905"/>
                <a:ext cx="98" cy="193"/>
                <a:chOff x="4830" y="3042"/>
                <a:chExt cx="143" cy="231"/>
              </a:xfrm>
            </p:grpSpPr>
            <p:grpSp>
              <p:nvGrpSpPr>
                <p:cNvPr id="22" name="Group 107"/>
                <p:cNvGrpSpPr>
                  <a:grpSpLocks/>
                </p:cNvGrpSpPr>
                <p:nvPr/>
              </p:nvGrpSpPr>
              <p:grpSpPr bwMode="auto">
                <a:xfrm>
                  <a:off x="4830" y="3042"/>
                  <a:ext cx="141" cy="134"/>
                  <a:chOff x="4830" y="3042"/>
                  <a:chExt cx="141" cy="134"/>
                </a:xfrm>
              </p:grpSpPr>
              <p:sp>
                <p:nvSpPr>
                  <p:cNvPr id="33072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3075"/>
                    <a:ext cx="48" cy="62"/>
                  </a:xfrm>
                  <a:prstGeom prst="ellipse">
                    <a:avLst/>
                  </a:prstGeom>
                  <a:solidFill>
                    <a:srgbClr val="FF99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073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4869" y="3042"/>
                    <a:ext cx="48" cy="62"/>
                  </a:xfrm>
                  <a:prstGeom prst="ellipse">
                    <a:avLst/>
                  </a:prstGeom>
                  <a:solidFill>
                    <a:srgbClr val="FF99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074" name="Oval 110"/>
                  <p:cNvSpPr>
                    <a:spLocks noChangeArrowheads="1"/>
                  </p:cNvSpPr>
                  <p:nvPr/>
                </p:nvSpPr>
                <p:spPr bwMode="auto">
                  <a:xfrm>
                    <a:off x="4923" y="3114"/>
                    <a:ext cx="48" cy="62"/>
                  </a:xfrm>
                  <a:prstGeom prst="ellipse">
                    <a:avLst/>
                  </a:prstGeom>
                  <a:solidFill>
                    <a:srgbClr val="FF99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075" name="Oval 111"/>
                  <p:cNvSpPr>
                    <a:spLocks noChangeArrowheads="1"/>
                  </p:cNvSpPr>
                  <p:nvPr/>
                </p:nvSpPr>
                <p:spPr bwMode="auto">
                  <a:xfrm>
                    <a:off x="4830" y="3102"/>
                    <a:ext cx="48" cy="62"/>
                  </a:xfrm>
                  <a:prstGeom prst="ellipse">
                    <a:avLst/>
                  </a:prstGeom>
                  <a:solidFill>
                    <a:srgbClr val="FF99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076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3072"/>
                    <a:ext cx="48" cy="62"/>
                  </a:xfrm>
                  <a:prstGeom prst="ellipse">
                    <a:avLst/>
                  </a:prstGeom>
                  <a:solidFill>
                    <a:srgbClr val="FF99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3066" name="Oval 113"/>
                <p:cNvSpPr>
                  <a:spLocks noChangeArrowheads="1"/>
                </p:cNvSpPr>
                <p:nvPr/>
              </p:nvSpPr>
              <p:spPr bwMode="auto">
                <a:xfrm rot="10466403">
                  <a:off x="4912" y="3179"/>
                  <a:ext cx="47" cy="59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067" name="Oval 114"/>
                <p:cNvSpPr>
                  <a:spLocks noChangeArrowheads="1"/>
                </p:cNvSpPr>
                <p:nvPr/>
              </p:nvSpPr>
              <p:spPr bwMode="auto">
                <a:xfrm rot="10466403">
                  <a:off x="4894" y="3213"/>
                  <a:ext cx="47" cy="60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068" name="Oval 115"/>
                <p:cNvSpPr>
                  <a:spLocks noChangeArrowheads="1"/>
                </p:cNvSpPr>
                <p:nvPr/>
              </p:nvSpPr>
              <p:spPr bwMode="auto">
                <a:xfrm rot="10466403">
                  <a:off x="4835" y="3149"/>
                  <a:ext cx="47" cy="60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069" name="Oval 116"/>
                <p:cNvSpPr>
                  <a:spLocks noChangeArrowheads="1"/>
                </p:cNvSpPr>
                <p:nvPr/>
              </p:nvSpPr>
              <p:spPr bwMode="auto">
                <a:xfrm rot="10466403">
                  <a:off x="4926" y="3151"/>
                  <a:ext cx="47" cy="59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070" name="Oval 117"/>
                <p:cNvSpPr>
                  <a:spLocks noChangeArrowheads="1"/>
                </p:cNvSpPr>
                <p:nvPr/>
              </p:nvSpPr>
              <p:spPr bwMode="auto">
                <a:xfrm rot="10466403">
                  <a:off x="4865" y="3186"/>
                  <a:ext cx="47" cy="60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071" name="Oval 118"/>
                <p:cNvSpPr>
                  <a:spLocks noChangeArrowheads="1"/>
                </p:cNvSpPr>
                <p:nvPr/>
              </p:nvSpPr>
              <p:spPr bwMode="auto">
                <a:xfrm rot="10466403">
                  <a:off x="4878" y="3129"/>
                  <a:ext cx="47" cy="60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" name="Group 119"/>
            <p:cNvGrpSpPr>
              <a:grpSpLocks/>
            </p:cNvGrpSpPr>
            <p:nvPr/>
          </p:nvGrpSpPr>
          <p:grpSpPr bwMode="auto">
            <a:xfrm>
              <a:off x="2006600" y="4090988"/>
              <a:ext cx="852488" cy="1096962"/>
              <a:chOff x="941" y="2311"/>
              <a:chExt cx="822" cy="761"/>
            </a:xfrm>
          </p:grpSpPr>
          <p:sp>
            <p:nvSpPr>
              <p:cNvPr id="32965" name="Freeform 120"/>
              <p:cNvSpPr>
                <a:spLocks/>
              </p:cNvSpPr>
              <p:nvPr/>
            </p:nvSpPr>
            <p:spPr bwMode="auto">
              <a:xfrm>
                <a:off x="1194" y="2326"/>
                <a:ext cx="99" cy="167"/>
              </a:xfrm>
              <a:custGeom>
                <a:avLst/>
                <a:gdLst>
                  <a:gd name="T0" fmla="*/ 30 w 126"/>
                  <a:gd name="T1" fmla="*/ 0 h 204"/>
                  <a:gd name="T2" fmla="*/ 22 w 126"/>
                  <a:gd name="T3" fmla="*/ 9 h 204"/>
                  <a:gd name="T4" fmla="*/ 17 w 126"/>
                  <a:gd name="T5" fmla="*/ 34 h 204"/>
                  <a:gd name="T6" fmla="*/ 0 w 126"/>
                  <a:gd name="T7" fmla="*/ 61 h 2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6" h="204">
                    <a:moveTo>
                      <a:pt x="126" y="0"/>
                    </a:moveTo>
                    <a:cubicBezTo>
                      <a:pt x="118" y="12"/>
                      <a:pt x="103" y="18"/>
                      <a:pt x="96" y="30"/>
                    </a:cubicBezTo>
                    <a:cubicBezTo>
                      <a:pt x="80" y="56"/>
                      <a:pt x="82" y="87"/>
                      <a:pt x="72" y="114"/>
                    </a:cubicBezTo>
                    <a:cubicBezTo>
                      <a:pt x="58" y="152"/>
                      <a:pt x="28" y="176"/>
                      <a:pt x="0" y="20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66" name="Freeform 121"/>
              <p:cNvSpPr>
                <a:spLocks/>
              </p:cNvSpPr>
              <p:nvPr/>
            </p:nvSpPr>
            <p:spPr bwMode="auto">
              <a:xfrm flipH="1">
                <a:off x="1312" y="2331"/>
                <a:ext cx="47" cy="569"/>
              </a:xfrm>
              <a:custGeom>
                <a:avLst/>
                <a:gdLst>
                  <a:gd name="T0" fmla="*/ 83 w 42"/>
                  <a:gd name="T1" fmla="*/ 0 h 300"/>
                  <a:gd name="T2" fmla="*/ 24 w 42"/>
                  <a:gd name="T3" fmla="*/ 2238 h 300"/>
                  <a:gd name="T4" fmla="*/ 0 w 42"/>
                  <a:gd name="T5" fmla="*/ 3911 h 300"/>
                  <a:gd name="T6" fmla="*/ 60 w 42"/>
                  <a:gd name="T7" fmla="*/ 13965 h 3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2" h="300">
                    <a:moveTo>
                      <a:pt x="42" y="0"/>
                    </a:moveTo>
                    <a:cubicBezTo>
                      <a:pt x="34" y="12"/>
                      <a:pt x="17" y="37"/>
                      <a:pt x="12" y="48"/>
                    </a:cubicBezTo>
                    <a:cubicBezTo>
                      <a:pt x="7" y="60"/>
                      <a:pt x="0" y="84"/>
                      <a:pt x="0" y="84"/>
                    </a:cubicBezTo>
                    <a:cubicBezTo>
                      <a:pt x="7" y="160"/>
                      <a:pt x="30" y="221"/>
                      <a:pt x="30" y="30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67" name="Freeform 122"/>
              <p:cNvSpPr>
                <a:spLocks/>
              </p:cNvSpPr>
              <p:nvPr/>
            </p:nvSpPr>
            <p:spPr bwMode="auto">
              <a:xfrm>
                <a:off x="1282" y="2311"/>
                <a:ext cx="80" cy="388"/>
              </a:xfrm>
              <a:custGeom>
                <a:avLst/>
                <a:gdLst>
                  <a:gd name="T0" fmla="*/ 8 w 102"/>
                  <a:gd name="T1" fmla="*/ 0 h 474"/>
                  <a:gd name="T2" fmla="*/ 2 w 102"/>
                  <a:gd name="T3" fmla="*/ 58 h 474"/>
                  <a:gd name="T4" fmla="*/ 16 w 102"/>
                  <a:gd name="T5" fmla="*/ 78 h 474"/>
                  <a:gd name="T6" fmla="*/ 19 w 102"/>
                  <a:gd name="T7" fmla="*/ 130 h 474"/>
                  <a:gd name="T8" fmla="*/ 16 w 102"/>
                  <a:gd name="T9" fmla="*/ 141 h 474"/>
                  <a:gd name="T10" fmla="*/ 16 w 102"/>
                  <a:gd name="T11" fmla="*/ 142 h 4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2" h="474">
                    <a:moveTo>
                      <a:pt x="32" y="0"/>
                    </a:moveTo>
                    <a:cubicBezTo>
                      <a:pt x="0" y="65"/>
                      <a:pt x="12" y="106"/>
                      <a:pt x="8" y="192"/>
                    </a:cubicBezTo>
                    <a:cubicBezTo>
                      <a:pt x="16" y="223"/>
                      <a:pt x="41" y="240"/>
                      <a:pt x="68" y="258"/>
                    </a:cubicBezTo>
                    <a:cubicBezTo>
                      <a:pt x="102" y="309"/>
                      <a:pt x="86" y="375"/>
                      <a:pt x="80" y="432"/>
                    </a:cubicBezTo>
                    <a:cubicBezTo>
                      <a:pt x="79" y="445"/>
                      <a:pt x="68" y="455"/>
                      <a:pt x="68" y="468"/>
                    </a:cubicBezTo>
                    <a:cubicBezTo>
                      <a:pt x="68" y="470"/>
                      <a:pt x="68" y="472"/>
                      <a:pt x="68" y="47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68" name="Freeform 123"/>
              <p:cNvSpPr>
                <a:spLocks/>
              </p:cNvSpPr>
              <p:nvPr/>
            </p:nvSpPr>
            <p:spPr bwMode="auto">
              <a:xfrm>
                <a:off x="1321" y="2321"/>
                <a:ext cx="122" cy="270"/>
              </a:xfrm>
              <a:custGeom>
                <a:avLst/>
                <a:gdLst>
                  <a:gd name="T0" fmla="*/ 0 w 156"/>
                  <a:gd name="T1" fmla="*/ 0 h 330"/>
                  <a:gd name="T2" fmla="*/ 22 w 156"/>
                  <a:gd name="T3" fmla="*/ 20 h 330"/>
                  <a:gd name="T4" fmla="*/ 32 w 156"/>
                  <a:gd name="T5" fmla="*/ 35 h 330"/>
                  <a:gd name="T6" fmla="*/ 35 w 156"/>
                  <a:gd name="T7" fmla="*/ 99 h 33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6" h="330">
                    <a:moveTo>
                      <a:pt x="0" y="0"/>
                    </a:moveTo>
                    <a:cubicBezTo>
                      <a:pt x="25" y="42"/>
                      <a:pt x="53" y="49"/>
                      <a:pt x="96" y="66"/>
                    </a:cubicBezTo>
                    <a:cubicBezTo>
                      <a:pt x="109" y="85"/>
                      <a:pt x="125" y="101"/>
                      <a:pt x="138" y="120"/>
                    </a:cubicBezTo>
                    <a:cubicBezTo>
                      <a:pt x="144" y="191"/>
                      <a:pt x="156" y="259"/>
                      <a:pt x="156" y="33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69" name="Freeform 124"/>
              <p:cNvSpPr>
                <a:spLocks/>
              </p:cNvSpPr>
              <p:nvPr/>
            </p:nvSpPr>
            <p:spPr bwMode="auto">
              <a:xfrm>
                <a:off x="1312" y="2361"/>
                <a:ext cx="287" cy="211"/>
              </a:xfrm>
              <a:custGeom>
                <a:avLst/>
                <a:gdLst>
                  <a:gd name="T0" fmla="*/ 0 w 366"/>
                  <a:gd name="T1" fmla="*/ 0 h 258"/>
                  <a:gd name="T2" fmla="*/ 5 w 366"/>
                  <a:gd name="T3" fmla="*/ 20 h 258"/>
                  <a:gd name="T4" fmla="*/ 16 w 366"/>
                  <a:gd name="T5" fmla="*/ 41 h 258"/>
                  <a:gd name="T6" fmla="*/ 85 w 366"/>
                  <a:gd name="T7" fmla="*/ 77 h 2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6" h="258">
                    <a:moveTo>
                      <a:pt x="0" y="0"/>
                    </a:moveTo>
                    <a:cubicBezTo>
                      <a:pt x="13" y="19"/>
                      <a:pt x="11" y="47"/>
                      <a:pt x="24" y="66"/>
                    </a:cubicBezTo>
                    <a:cubicBezTo>
                      <a:pt x="39" y="89"/>
                      <a:pt x="51" y="116"/>
                      <a:pt x="66" y="138"/>
                    </a:cubicBezTo>
                    <a:cubicBezTo>
                      <a:pt x="122" y="222"/>
                      <a:pt x="270" y="258"/>
                      <a:pt x="366" y="258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0" name="Freeform 125"/>
              <p:cNvSpPr>
                <a:spLocks/>
              </p:cNvSpPr>
              <p:nvPr/>
            </p:nvSpPr>
            <p:spPr bwMode="auto">
              <a:xfrm>
                <a:off x="974" y="2492"/>
                <a:ext cx="220" cy="94"/>
              </a:xfrm>
              <a:custGeom>
                <a:avLst/>
                <a:gdLst>
                  <a:gd name="T0" fmla="*/ 64 w 282"/>
                  <a:gd name="T1" fmla="*/ 2 h 115"/>
                  <a:gd name="T2" fmla="*/ 42 w 282"/>
                  <a:gd name="T3" fmla="*/ 4 h 115"/>
                  <a:gd name="T4" fmla="*/ 29 w 282"/>
                  <a:gd name="T5" fmla="*/ 15 h 115"/>
                  <a:gd name="T6" fmla="*/ 0 w 282"/>
                  <a:gd name="T7" fmla="*/ 34 h 1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115">
                    <a:moveTo>
                      <a:pt x="282" y="7"/>
                    </a:moveTo>
                    <a:cubicBezTo>
                      <a:pt x="248" y="0"/>
                      <a:pt x="219" y="2"/>
                      <a:pt x="186" y="13"/>
                    </a:cubicBezTo>
                    <a:cubicBezTo>
                      <a:pt x="168" y="31"/>
                      <a:pt x="151" y="33"/>
                      <a:pt x="132" y="49"/>
                    </a:cubicBezTo>
                    <a:cubicBezTo>
                      <a:pt x="90" y="84"/>
                      <a:pt x="56" y="115"/>
                      <a:pt x="0" y="115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4" name="Group 126"/>
              <p:cNvGrpSpPr>
                <a:grpSpLocks/>
              </p:cNvGrpSpPr>
              <p:nvPr/>
            </p:nvGrpSpPr>
            <p:grpSpPr bwMode="auto">
              <a:xfrm>
                <a:off x="941" y="2508"/>
                <a:ext cx="178" cy="201"/>
                <a:chOff x="2004" y="2820"/>
                <a:chExt cx="228" cy="246"/>
              </a:xfrm>
            </p:grpSpPr>
            <p:sp>
              <p:nvSpPr>
                <p:cNvPr id="33050" name="Freeform 127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1" name="Freeform 128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2" name="Freeform 129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3" name="Freeform 130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4" name="Freeform 131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132"/>
              <p:cNvGrpSpPr>
                <a:grpSpLocks/>
              </p:cNvGrpSpPr>
              <p:nvPr/>
            </p:nvGrpSpPr>
            <p:grpSpPr bwMode="auto">
              <a:xfrm>
                <a:off x="1166" y="2670"/>
                <a:ext cx="179" cy="201"/>
                <a:chOff x="2004" y="2820"/>
                <a:chExt cx="228" cy="246"/>
              </a:xfrm>
            </p:grpSpPr>
            <p:sp>
              <p:nvSpPr>
                <p:cNvPr id="33045" name="Freeform 133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6" name="Freeform 134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7" name="Freeform 135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8" name="Freeform 136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9" name="Freeform 137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138"/>
              <p:cNvGrpSpPr>
                <a:grpSpLocks/>
              </p:cNvGrpSpPr>
              <p:nvPr/>
            </p:nvGrpSpPr>
            <p:grpSpPr bwMode="auto">
              <a:xfrm flipH="1">
                <a:off x="1368" y="2361"/>
                <a:ext cx="179" cy="201"/>
                <a:chOff x="2004" y="2820"/>
                <a:chExt cx="228" cy="246"/>
              </a:xfrm>
            </p:grpSpPr>
            <p:sp>
              <p:nvSpPr>
                <p:cNvPr id="33040" name="Freeform 139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1" name="Freeform 140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2" name="Freeform 141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3" name="Freeform 142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4" name="Freeform 143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144"/>
              <p:cNvGrpSpPr>
                <a:grpSpLocks/>
              </p:cNvGrpSpPr>
              <p:nvPr/>
            </p:nvGrpSpPr>
            <p:grpSpPr bwMode="auto">
              <a:xfrm>
                <a:off x="1138" y="2361"/>
                <a:ext cx="113" cy="201"/>
                <a:chOff x="2004" y="2820"/>
                <a:chExt cx="228" cy="246"/>
              </a:xfrm>
            </p:grpSpPr>
            <p:sp>
              <p:nvSpPr>
                <p:cNvPr id="33035" name="Freeform 145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36" name="Freeform 146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37" name="Freeform 147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38" name="Freeform 148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39" name="Freeform 149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150"/>
              <p:cNvGrpSpPr>
                <a:grpSpLocks/>
              </p:cNvGrpSpPr>
              <p:nvPr/>
            </p:nvGrpSpPr>
            <p:grpSpPr bwMode="auto">
              <a:xfrm flipH="1">
                <a:off x="1340" y="2518"/>
                <a:ext cx="66" cy="201"/>
                <a:chOff x="2004" y="2820"/>
                <a:chExt cx="228" cy="246"/>
              </a:xfrm>
            </p:grpSpPr>
            <p:sp>
              <p:nvSpPr>
                <p:cNvPr id="33030" name="Freeform 151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31" name="Freeform 152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32" name="Freeform 153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33" name="Freeform 154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34" name="Freeform 155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156"/>
              <p:cNvGrpSpPr>
                <a:grpSpLocks/>
              </p:cNvGrpSpPr>
              <p:nvPr/>
            </p:nvGrpSpPr>
            <p:grpSpPr bwMode="auto">
              <a:xfrm flipH="1">
                <a:off x="1298" y="2439"/>
                <a:ext cx="178" cy="201"/>
                <a:chOff x="2004" y="2820"/>
                <a:chExt cx="228" cy="246"/>
              </a:xfrm>
            </p:grpSpPr>
            <p:sp>
              <p:nvSpPr>
                <p:cNvPr id="33025" name="Freeform 157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26" name="Freeform 158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27" name="Freeform 159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28" name="Freeform 160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29" name="Freeform 161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162"/>
              <p:cNvGrpSpPr>
                <a:grpSpLocks/>
              </p:cNvGrpSpPr>
              <p:nvPr/>
            </p:nvGrpSpPr>
            <p:grpSpPr bwMode="auto">
              <a:xfrm flipH="1">
                <a:off x="1298" y="2650"/>
                <a:ext cx="178" cy="201"/>
                <a:chOff x="2004" y="2820"/>
                <a:chExt cx="228" cy="246"/>
              </a:xfrm>
            </p:grpSpPr>
            <p:sp>
              <p:nvSpPr>
                <p:cNvPr id="33020" name="Freeform 163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21" name="Freeform 164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22" name="Freeform 165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23" name="Freeform 166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24" name="Freeform 167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168"/>
              <p:cNvGrpSpPr>
                <a:grpSpLocks/>
              </p:cNvGrpSpPr>
              <p:nvPr/>
            </p:nvGrpSpPr>
            <p:grpSpPr bwMode="auto">
              <a:xfrm flipH="1">
                <a:off x="1364" y="2518"/>
                <a:ext cx="178" cy="201"/>
                <a:chOff x="2004" y="2820"/>
                <a:chExt cx="228" cy="246"/>
              </a:xfrm>
            </p:grpSpPr>
            <p:sp>
              <p:nvSpPr>
                <p:cNvPr id="33015" name="Freeform 169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16" name="Freeform 170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17" name="Freeform 171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18" name="Freeform 172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19" name="Freeform 173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176" name="Group 174"/>
              <p:cNvGrpSpPr>
                <a:grpSpLocks/>
              </p:cNvGrpSpPr>
              <p:nvPr/>
            </p:nvGrpSpPr>
            <p:grpSpPr bwMode="auto">
              <a:xfrm flipH="1">
                <a:off x="1443" y="2591"/>
                <a:ext cx="179" cy="201"/>
                <a:chOff x="2004" y="2820"/>
                <a:chExt cx="228" cy="246"/>
              </a:xfrm>
            </p:grpSpPr>
            <p:sp>
              <p:nvSpPr>
                <p:cNvPr id="33010" name="Freeform 175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11" name="Freeform 176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12" name="Freeform 177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13" name="Freeform 178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14" name="Freeform 179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177" name="Group 180"/>
              <p:cNvGrpSpPr>
                <a:grpSpLocks/>
              </p:cNvGrpSpPr>
              <p:nvPr/>
            </p:nvGrpSpPr>
            <p:grpSpPr bwMode="auto">
              <a:xfrm flipH="1">
                <a:off x="1584" y="2572"/>
                <a:ext cx="179" cy="201"/>
                <a:chOff x="2004" y="2820"/>
                <a:chExt cx="228" cy="246"/>
              </a:xfrm>
            </p:grpSpPr>
            <p:sp>
              <p:nvSpPr>
                <p:cNvPr id="33005" name="Freeform 181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06" name="Freeform 182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07" name="Freeform 183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08" name="Freeform 184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09" name="Freeform 185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189" name="Group 186"/>
              <p:cNvGrpSpPr>
                <a:grpSpLocks/>
              </p:cNvGrpSpPr>
              <p:nvPr/>
            </p:nvGrpSpPr>
            <p:grpSpPr bwMode="auto">
              <a:xfrm flipH="1">
                <a:off x="1411" y="2390"/>
                <a:ext cx="178" cy="201"/>
                <a:chOff x="2004" y="2820"/>
                <a:chExt cx="228" cy="246"/>
              </a:xfrm>
            </p:grpSpPr>
            <p:sp>
              <p:nvSpPr>
                <p:cNvPr id="33000" name="Freeform 187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01" name="Freeform 188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02" name="Freeform 189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03" name="Freeform 190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04" name="Freeform 191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190" name="Group 192"/>
              <p:cNvGrpSpPr>
                <a:grpSpLocks/>
              </p:cNvGrpSpPr>
              <p:nvPr/>
            </p:nvGrpSpPr>
            <p:grpSpPr bwMode="auto">
              <a:xfrm>
                <a:off x="1209" y="2841"/>
                <a:ext cx="112" cy="202"/>
                <a:chOff x="2004" y="2820"/>
                <a:chExt cx="228" cy="246"/>
              </a:xfrm>
            </p:grpSpPr>
            <p:sp>
              <p:nvSpPr>
                <p:cNvPr id="32995" name="Freeform 193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96" name="Freeform 194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97" name="Freeform 195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98" name="Freeform 196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99" name="Freeform 197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191" name="Group 198"/>
              <p:cNvGrpSpPr>
                <a:grpSpLocks/>
              </p:cNvGrpSpPr>
              <p:nvPr/>
            </p:nvGrpSpPr>
            <p:grpSpPr bwMode="auto">
              <a:xfrm flipH="1">
                <a:off x="1326" y="2871"/>
                <a:ext cx="179" cy="201"/>
                <a:chOff x="2004" y="2820"/>
                <a:chExt cx="228" cy="246"/>
              </a:xfrm>
            </p:grpSpPr>
            <p:sp>
              <p:nvSpPr>
                <p:cNvPr id="32990" name="Freeform 199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91" name="Freeform 200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92" name="Freeform 201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93" name="Freeform 202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94" name="Freeform 203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192" name="Group 204"/>
              <p:cNvGrpSpPr>
                <a:grpSpLocks/>
              </p:cNvGrpSpPr>
              <p:nvPr/>
            </p:nvGrpSpPr>
            <p:grpSpPr bwMode="auto">
              <a:xfrm flipH="1">
                <a:off x="1124" y="2503"/>
                <a:ext cx="179" cy="201"/>
                <a:chOff x="2004" y="2820"/>
                <a:chExt cx="228" cy="246"/>
              </a:xfrm>
            </p:grpSpPr>
            <p:sp>
              <p:nvSpPr>
                <p:cNvPr id="32985" name="Freeform 205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86" name="Freeform 206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87" name="Freeform 207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88" name="Freeform 208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89" name="Freeform 209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193" name="Group 96"/>
            <p:cNvGrpSpPr>
              <a:grpSpLocks/>
            </p:cNvGrpSpPr>
            <p:nvPr/>
          </p:nvGrpSpPr>
          <p:grpSpPr bwMode="auto">
            <a:xfrm>
              <a:off x="2863850" y="2662238"/>
              <a:ext cx="1106488" cy="1741487"/>
              <a:chOff x="1953" y="1905"/>
              <a:chExt cx="849" cy="1379"/>
            </a:xfrm>
          </p:grpSpPr>
          <p:sp>
            <p:nvSpPr>
              <p:cNvPr id="32943" name="Freeform 97"/>
              <p:cNvSpPr>
                <a:spLocks/>
              </p:cNvSpPr>
              <p:nvPr/>
            </p:nvSpPr>
            <p:spPr bwMode="auto">
              <a:xfrm>
                <a:off x="2373" y="1997"/>
                <a:ext cx="192" cy="187"/>
              </a:xfrm>
              <a:custGeom>
                <a:avLst/>
                <a:gdLst>
                  <a:gd name="T0" fmla="*/ 0 w 388"/>
                  <a:gd name="T1" fmla="*/ 3 h 402"/>
                  <a:gd name="T2" fmla="*/ 0 w 388"/>
                  <a:gd name="T3" fmla="*/ 2 h 402"/>
                  <a:gd name="T4" fmla="*/ 1 w 388"/>
                  <a:gd name="T5" fmla="*/ 1 h 402"/>
                  <a:gd name="T6" fmla="*/ 2 w 388"/>
                  <a:gd name="T7" fmla="*/ 0 h 402"/>
                  <a:gd name="T8" fmla="*/ 2 w 388"/>
                  <a:gd name="T9" fmla="*/ 0 h 402"/>
                  <a:gd name="T10" fmla="*/ 2 w 388"/>
                  <a:gd name="T11" fmla="*/ 0 h 402"/>
                  <a:gd name="T12" fmla="*/ 4 w 388"/>
                  <a:gd name="T13" fmla="*/ 0 h 402"/>
                  <a:gd name="T14" fmla="*/ 5 w 388"/>
                  <a:gd name="T15" fmla="*/ 1 h 402"/>
                  <a:gd name="T16" fmla="*/ 5 w 388"/>
                  <a:gd name="T17" fmla="*/ 3 h 402"/>
                  <a:gd name="T18" fmla="*/ 5 w 388"/>
                  <a:gd name="T19" fmla="*/ 4 h 402"/>
                  <a:gd name="T20" fmla="*/ 5 w 388"/>
                  <a:gd name="T21" fmla="*/ 3 h 402"/>
                  <a:gd name="T22" fmla="*/ 5 w 388"/>
                  <a:gd name="T23" fmla="*/ 3 h 402"/>
                  <a:gd name="T24" fmla="*/ 4 w 388"/>
                  <a:gd name="T25" fmla="*/ 2 h 402"/>
                  <a:gd name="T26" fmla="*/ 4 w 388"/>
                  <a:gd name="T27" fmla="*/ 1 h 402"/>
                  <a:gd name="T28" fmla="*/ 3 w 388"/>
                  <a:gd name="T29" fmla="*/ 1 h 402"/>
                  <a:gd name="T30" fmla="*/ 2 w 388"/>
                  <a:gd name="T31" fmla="*/ 1 h 402"/>
                  <a:gd name="T32" fmla="*/ 2 w 388"/>
                  <a:gd name="T33" fmla="*/ 2 h 402"/>
                  <a:gd name="T34" fmla="*/ 1 w 388"/>
                  <a:gd name="T35" fmla="*/ 2 h 402"/>
                  <a:gd name="T36" fmla="*/ 0 w 388"/>
                  <a:gd name="T37" fmla="*/ 3 h 402"/>
                  <a:gd name="T38" fmla="*/ 0 w 388"/>
                  <a:gd name="T39" fmla="*/ 3 h 4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8" h="402">
                    <a:moveTo>
                      <a:pt x="0" y="273"/>
                    </a:moveTo>
                    <a:cubicBezTo>
                      <a:pt x="15" y="243"/>
                      <a:pt x="25" y="212"/>
                      <a:pt x="40" y="182"/>
                    </a:cubicBezTo>
                    <a:cubicBezTo>
                      <a:pt x="56" y="150"/>
                      <a:pt x="85" y="133"/>
                      <a:pt x="101" y="101"/>
                    </a:cubicBezTo>
                    <a:cubicBezTo>
                      <a:pt x="111" y="81"/>
                      <a:pt x="121" y="60"/>
                      <a:pt x="131" y="40"/>
                    </a:cubicBezTo>
                    <a:cubicBezTo>
                      <a:pt x="136" y="31"/>
                      <a:pt x="132" y="16"/>
                      <a:pt x="141" y="10"/>
                    </a:cubicBezTo>
                    <a:cubicBezTo>
                      <a:pt x="155" y="1"/>
                      <a:pt x="175" y="3"/>
                      <a:pt x="192" y="0"/>
                    </a:cubicBezTo>
                    <a:cubicBezTo>
                      <a:pt x="219" y="3"/>
                      <a:pt x="248" y="0"/>
                      <a:pt x="273" y="10"/>
                    </a:cubicBezTo>
                    <a:cubicBezTo>
                      <a:pt x="275" y="11"/>
                      <a:pt x="330" y="86"/>
                      <a:pt x="333" y="91"/>
                    </a:cubicBezTo>
                    <a:cubicBezTo>
                      <a:pt x="346" y="141"/>
                      <a:pt x="351" y="193"/>
                      <a:pt x="363" y="243"/>
                    </a:cubicBezTo>
                    <a:cubicBezTo>
                      <a:pt x="367" y="283"/>
                      <a:pt x="388" y="402"/>
                      <a:pt x="374" y="364"/>
                    </a:cubicBezTo>
                    <a:cubicBezTo>
                      <a:pt x="370" y="354"/>
                      <a:pt x="370" y="342"/>
                      <a:pt x="363" y="334"/>
                    </a:cubicBezTo>
                    <a:cubicBezTo>
                      <a:pt x="356" y="327"/>
                      <a:pt x="350" y="320"/>
                      <a:pt x="343" y="313"/>
                    </a:cubicBezTo>
                    <a:cubicBezTo>
                      <a:pt x="330" y="273"/>
                      <a:pt x="316" y="232"/>
                      <a:pt x="303" y="192"/>
                    </a:cubicBezTo>
                    <a:cubicBezTo>
                      <a:pt x="299" y="179"/>
                      <a:pt x="282" y="173"/>
                      <a:pt x="273" y="162"/>
                    </a:cubicBezTo>
                    <a:cubicBezTo>
                      <a:pt x="237" y="119"/>
                      <a:pt x="271" y="137"/>
                      <a:pt x="222" y="121"/>
                    </a:cubicBezTo>
                    <a:cubicBezTo>
                      <a:pt x="205" y="124"/>
                      <a:pt x="187" y="124"/>
                      <a:pt x="171" y="131"/>
                    </a:cubicBezTo>
                    <a:cubicBezTo>
                      <a:pt x="155" y="138"/>
                      <a:pt x="141" y="172"/>
                      <a:pt x="131" y="182"/>
                    </a:cubicBezTo>
                    <a:cubicBezTo>
                      <a:pt x="123" y="190"/>
                      <a:pt x="111" y="195"/>
                      <a:pt x="101" y="202"/>
                    </a:cubicBezTo>
                    <a:cubicBezTo>
                      <a:pt x="76" y="279"/>
                      <a:pt x="101" y="263"/>
                      <a:pt x="20" y="273"/>
                    </a:cubicBezTo>
                    <a:cubicBezTo>
                      <a:pt x="13" y="274"/>
                      <a:pt x="7" y="273"/>
                      <a:pt x="0" y="273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4" name="Freeform 98"/>
              <p:cNvSpPr>
                <a:spLocks/>
              </p:cNvSpPr>
              <p:nvPr/>
            </p:nvSpPr>
            <p:spPr bwMode="auto">
              <a:xfrm>
                <a:off x="2375" y="2275"/>
                <a:ext cx="335" cy="139"/>
              </a:xfrm>
              <a:custGeom>
                <a:avLst/>
                <a:gdLst>
                  <a:gd name="T0" fmla="*/ 0 w 388"/>
                  <a:gd name="T1" fmla="*/ 0 h 402"/>
                  <a:gd name="T2" fmla="*/ 16 w 388"/>
                  <a:gd name="T3" fmla="*/ 0 h 402"/>
                  <a:gd name="T4" fmla="*/ 41 w 388"/>
                  <a:gd name="T5" fmla="*/ 0 h 402"/>
                  <a:gd name="T6" fmla="*/ 54 w 388"/>
                  <a:gd name="T7" fmla="*/ 0 h 402"/>
                  <a:gd name="T8" fmla="*/ 59 w 388"/>
                  <a:gd name="T9" fmla="*/ 0 h 402"/>
                  <a:gd name="T10" fmla="*/ 79 w 388"/>
                  <a:gd name="T11" fmla="*/ 0 h 402"/>
                  <a:gd name="T12" fmla="*/ 113 w 388"/>
                  <a:gd name="T13" fmla="*/ 0 h 402"/>
                  <a:gd name="T14" fmla="*/ 139 w 388"/>
                  <a:gd name="T15" fmla="*/ 0 h 402"/>
                  <a:gd name="T16" fmla="*/ 150 w 388"/>
                  <a:gd name="T17" fmla="*/ 0 h 402"/>
                  <a:gd name="T18" fmla="*/ 155 w 388"/>
                  <a:gd name="T19" fmla="*/ 1 h 402"/>
                  <a:gd name="T20" fmla="*/ 150 w 388"/>
                  <a:gd name="T21" fmla="*/ 1 h 402"/>
                  <a:gd name="T22" fmla="*/ 142 w 388"/>
                  <a:gd name="T23" fmla="*/ 0 h 402"/>
                  <a:gd name="T24" fmla="*/ 125 w 388"/>
                  <a:gd name="T25" fmla="*/ 0 h 402"/>
                  <a:gd name="T26" fmla="*/ 113 w 388"/>
                  <a:gd name="T27" fmla="*/ 0 h 402"/>
                  <a:gd name="T28" fmla="*/ 92 w 388"/>
                  <a:gd name="T29" fmla="*/ 0 h 402"/>
                  <a:gd name="T30" fmla="*/ 72 w 388"/>
                  <a:gd name="T31" fmla="*/ 0 h 402"/>
                  <a:gd name="T32" fmla="*/ 54 w 388"/>
                  <a:gd name="T33" fmla="*/ 0 h 402"/>
                  <a:gd name="T34" fmla="*/ 41 w 388"/>
                  <a:gd name="T35" fmla="*/ 0 h 402"/>
                  <a:gd name="T36" fmla="*/ 8 w 388"/>
                  <a:gd name="T37" fmla="*/ 0 h 402"/>
                  <a:gd name="T38" fmla="*/ 0 w 388"/>
                  <a:gd name="T39" fmla="*/ 0 h 4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8" h="402">
                    <a:moveTo>
                      <a:pt x="0" y="273"/>
                    </a:moveTo>
                    <a:cubicBezTo>
                      <a:pt x="15" y="243"/>
                      <a:pt x="25" y="212"/>
                      <a:pt x="40" y="182"/>
                    </a:cubicBezTo>
                    <a:cubicBezTo>
                      <a:pt x="56" y="150"/>
                      <a:pt x="85" y="133"/>
                      <a:pt x="101" y="101"/>
                    </a:cubicBezTo>
                    <a:cubicBezTo>
                      <a:pt x="111" y="81"/>
                      <a:pt x="121" y="60"/>
                      <a:pt x="131" y="40"/>
                    </a:cubicBezTo>
                    <a:cubicBezTo>
                      <a:pt x="136" y="31"/>
                      <a:pt x="132" y="16"/>
                      <a:pt x="141" y="10"/>
                    </a:cubicBezTo>
                    <a:cubicBezTo>
                      <a:pt x="155" y="1"/>
                      <a:pt x="175" y="3"/>
                      <a:pt x="192" y="0"/>
                    </a:cubicBezTo>
                    <a:cubicBezTo>
                      <a:pt x="219" y="3"/>
                      <a:pt x="248" y="0"/>
                      <a:pt x="273" y="10"/>
                    </a:cubicBezTo>
                    <a:cubicBezTo>
                      <a:pt x="275" y="11"/>
                      <a:pt x="330" y="86"/>
                      <a:pt x="333" y="91"/>
                    </a:cubicBezTo>
                    <a:cubicBezTo>
                      <a:pt x="346" y="141"/>
                      <a:pt x="351" y="193"/>
                      <a:pt x="363" y="243"/>
                    </a:cubicBezTo>
                    <a:cubicBezTo>
                      <a:pt x="367" y="283"/>
                      <a:pt x="388" y="402"/>
                      <a:pt x="374" y="364"/>
                    </a:cubicBezTo>
                    <a:cubicBezTo>
                      <a:pt x="370" y="354"/>
                      <a:pt x="370" y="342"/>
                      <a:pt x="363" y="334"/>
                    </a:cubicBezTo>
                    <a:cubicBezTo>
                      <a:pt x="356" y="327"/>
                      <a:pt x="350" y="320"/>
                      <a:pt x="343" y="313"/>
                    </a:cubicBezTo>
                    <a:cubicBezTo>
                      <a:pt x="330" y="273"/>
                      <a:pt x="316" y="232"/>
                      <a:pt x="303" y="192"/>
                    </a:cubicBezTo>
                    <a:cubicBezTo>
                      <a:pt x="299" y="179"/>
                      <a:pt x="282" y="173"/>
                      <a:pt x="273" y="162"/>
                    </a:cubicBezTo>
                    <a:cubicBezTo>
                      <a:pt x="237" y="119"/>
                      <a:pt x="271" y="137"/>
                      <a:pt x="222" y="121"/>
                    </a:cubicBezTo>
                    <a:cubicBezTo>
                      <a:pt x="205" y="124"/>
                      <a:pt x="187" y="124"/>
                      <a:pt x="171" y="131"/>
                    </a:cubicBezTo>
                    <a:cubicBezTo>
                      <a:pt x="155" y="138"/>
                      <a:pt x="141" y="172"/>
                      <a:pt x="131" y="182"/>
                    </a:cubicBezTo>
                    <a:cubicBezTo>
                      <a:pt x="123" y="190"/>
                      <a:pt x="111" y="195"/>
                      <a:pt x="101" y="202"/>
                    </a:cubicBezTo>
                    <a:cubicBezTo>
                      <a:pt x="76" y="279"/>
                      <a:pt x="101" y="263"/>
                      <a:pt x="20" y="273"/>
                    </a:cubicBezTo>
                    <a:cubicBezTo>
                      <a:pt x="13" y="274"/>
                      <a:pt x="7" y="273"/>
                      <a:pt x="0" y="273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5" name="Freeform 99"/>
              <p:cNvSpPr>
                <a:spLocks/>
              </p:cNvSpPr>
              <p:nvPr/>
            </p:nvSpPr>
            <p:spPr bwMode="auto">
              <a:xfrm>
                <a:off x="2375" y="2485"/>
                <a:ext cx="384" cy="201"/>
              </a:xfrm>
              <a:custGeom>
                <a:avLst/>
                <a:gdLst>
                  <a:gd name="T0" fmla="*/ 0 w 388"/>
                  <a:gd name="T1" fmla="*/ 5 h 402"/>
                  <a:gd name="T2" fmla="*/ 40 w 388"/>
                  <a:gd name="T3" fmla="*/ 3 h 402"/>
                  <a:gd name="T4" fmla="*/ 95 w 388"/>
                  <a:gd name="T5" fmla="*/ 2 h 402"/>
                  <a:gd name="T6" fmla="*/ 125 w 388"/>
                  <a:gd name="T7" fmla="*/ 1 h 402"/>
                  <a:gd name="T8" fmla="*/ 135 w 388"/>
                  <a:gd name="T9" fmla="*/ 1 h 402"/>
                  <a:gd name="T10" fmla="*/ 180 w 388"/>
                  <a:gd name="T11" fmla="*/ 0 h 402"/>
                  <a:gd name="T12" fmla="*/ 255 w 388"/>
                  <a:gd name="T13" fmla="*/ 1 h 402"/>
                  <a:gd name="T14" fmla="*/ 315 w 388"/>
                  <a:gd name="T15" fmla="*/ 2 h 402"/>
                  <a:gd name="T16" fmla="*/ 339 w 388"/>
                  <a:gd name="T17" fmla="*/ 4 h 402"/>
                  <a:gd name="T18" fmla="*/ 350 w 388"/>
                  <a:gd name="T19" fmla="*/ 6 h 402"/>
                  <a:gd name="T20" fmla="*/ 339 w 388"/>
                  <a:gd name="T21" fmla="*/ 6 h 402"/>
                  <a:gd name="T22" fmla="*/ 324 w 388"/>
                  <a:gd name="T23" fmla="*/ 5 h 402"/>
                  <a:gd name="T24" fmla="*/ 285 w 388"/>
                  <a:gd name="T25" fmla="*/ 3 h 402"/>
                  <a:gd name="T26" fmla="*/ 255 w 388"/>
                  <a:gd name="T27" fmla="*/ 3 h 402"/>
                  <a:gd name="T28" fmla="*/ 210 w 388"/>
                  <a:gd name="T29" fmla="*/ 2 h 402"/>
                  <a:gd name="T30" fmla="*/ 159 w 388"/>
                  <a:gd name="T31" fmla="*/ 3 h 402"/>
                  <a:gd name="T32" fmla="*/ 125 w 388"/>
                  <a:gd name="T33" fmla="*/ 3 h 402"/>
                  <a:gd name="T34" fmla="*/ 95 w 388"/>
                  <a:gd name="T35" fmla="*/ 4 h 402"/>
                  <a:gd name="T36" fmla="*/ 20 w 388"/>
                  <a:gd name="T37" fmla="*/ 5 h 402"/>
                  <a:gd name="T38" fmla="*/ 0 w 388"/>
                  <a:gd name="T39" fmla="*/ 5 h 4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8" h="402">
                    <a:moveTo>
                      <a:pt x="0" y="273"/>
                    </a:moveTo>
                    <a:cubicBezTo>
                      <a:pt x="15" y="243"/>
                      <a:pt x="25" y="212"/>
                      <a:pt x="40" y="182"/>
                    </a:cubicBezTo>
                    <a:cubicBezTo>
                      <a:pt x="56" y="150"/>
                      <a:pt x="85" y="133"/>
                      <a:pt x="101" y="101"/>
                    </a:cubicBezTo>
                    <a:cubicBezTo>
                      <a:pt x="111" y="81"/>
                      <a:pt x="121" y="60"/>
                      <a:pt x="131" y="40"/>
                    </a:cubicBezTo>
                    <a:cubicBezTo>
                      <a:pt x="136" y="31"/>
                      <a:pt x="132" y="16"/>
                      <a:pt x="141" y="10"/>
                    </a:cubicBezTo>
                    <a:cubicBezTo>
                      <a:pt x="155" y="1"/>
                      <a:pt x="175" y="3"/>
                      <a:pt x="192" y="0"/>
                    </a:cubicBezTo>
                    <a:cubicBezTo>
                      <a:pt x="219" y="3"/>
                      <a:pt x="248" y="0"/>
                      <a:pt x="273" y="10"/>
                    </a:cubicBezTo>
                    <a:cubicBezTo>
                      <a:pt x="275" y="11"/>
                      <a:pt x="330" y="86"/>
                      <a:pt x="333" y="91"/>
                    </a:cubicBezTo>
                    <a:cubicBezTo>
                      <a:pt x="346" y="141"/>
                      <a:pt x="351" y="193"/>
                      <a:pt x="363" y="243"/>
                    </a:cubicBezTo>
                    <a:cubicBezTo>
                      <a:pt x="367" y="283"/>
                      <a:pt x="388" y="402"/>
                      <a:pt x="374" y="364"/>
                    </a:cubicBezTo>
                    <a:cubicBezTo>
                      <a:pt x="370" y="354"/>
                      <a:pt x="370" y="342"/>
                      <a:pt x="363" y="334"/>
                    </a:cubicBezTo>
                    <a:cubicBezTo>
                      <a:pt x="356" y="327"/>
                      <a:pt x="350" y="320"/>
                      <a:pt x="343" y="313"/>
                    </a:cubicBezTo>
                    <a:cubicBezTo>
                      <a:pt x="330" y="273"/>
                      <a:pt x="316" y="232"/>
                      <a:pt x="303" y="192"/>
                    </a:cubicBezTo>
                    <a:cubicBezTo>
                      <a:pt x="299" y="179"/>
                      <a:pt x="282" y="173"/>
                      <a:pt x="273" y="162"/>
                    </a:cubicBezTo>
                    <a:cubicBezTo>
                      <a:pt x="237" y="119"/>
                      <a:pt x="271" y="137"/>
                      <a:pt x="222" y="121"/>
                    </a:cubicBezTo>
                    <a:cubicBezTo>
                      <a:pt x="205" y="124"/>
                      <a:pt x="187" y="124"/>
                      <a:pt x="171" y="131"/>
                    </a:cubicBezTo>
                    <a:cubicBezTo>
                      <a:pt x="155" y="138"/>
                      <a:pt x="141" y="172"/>
                      <a:pt x="131" y="182"/>
                    </a:cubicBezTo>
                    <a:cubicBezTo>
                      <a:pt x="123" y="190"/>
                      <a:pt x="111" y="195"/>
                      <a:pt x="101" y="202"/>
                    </a:cubicBezTo>
                    <a:cubicBezTo>
                      <a:pt x="76" y="279"/>
                      <a:pt x="101" y="263"/>
                      <a:pt x="20" y="273"/>
                    </a:cubicBezTo>
                    <a:cubicBezTo>
                      <a:pt x="13" y="274"/>
                      <a:pt x="7" y="273"/>
                      <a:pt x="0" y="273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6" name="AutoShape 100"/>
              <p:cNvSpPr>
                <a:spLocks noChangeArrowheads="1"/>
              </p:cNvSpPr>
              <p:nvPr/>
            </p:nvSpPr>
            <p:spPr bwMode="auto">
              <a:xfrm>
                <a:off x="2375" y="1995"/>
                <a:ext cx="53" cy="1289"/>
              </a:xfrm>
              <a:prstGeom prst="rtTriangl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47" name="Freeform 101"/>
              <p:cNvSpPr>
                <a:spLocks/>
              </p:cNvSpPr>
              <p:nvPr/>
            </p:nvSpPr>
            <p:spPr bwMode="auto">
              <a:xfrm>
                <a:off x="2375" y="2631"/>
                <a:ext cx="427" cy="272"/>
              </a:xfrm>
              <a:custGeom>
                <a:avLst/>
                <a:gdLst>
                  <a:gd name="T0" fmla="*/ 0 w 388"/>
                  <a:gd name="T1" fmla="*/ 26 h 402"/>
                  <a:gd name="T2" fmla="*/ 70 w 388"/>
                  <a:gd name="T3" fmla="*/ 18 h 402"/>
                  <a:gd name="T4" fmla="*/ 178 w 388"/>
                  <a:gd name="T5" fmla="*/ 9 h 402"/>
                  <a:gd name="T6" fmla="*/ 231 w 388"/>
                  <a:gd name="T7" fmla="*/ 3 h 402"/>
                  <a:gd name="T8" fmla="*/ 251 w 388"/>
                  <a:gd name="T9" fmla="*/ 1 h 402"/>
                  <a:gd name="T10" fmla="*/ 340 w 388"/>
                  <a:gd name="T11" fmla="*/ 0 h 402"/>
                  <a:gd name="T12" fmla="*/ 483 w 388"/>
                  <a:gd name="T13" fmla="*/ 1 h 402"/>
                  <a:gd name="T14" fmla="*/ 592 w 388"/>
                  <a:gd name="T15" fmla="*/ 9 h 402"/>
                  <a:gd name="T16" fmla="*/ 644 w 388"/>
                  <a:gd name="T17" fmla="*/ 24 h 402"/>
                  <a:gd name="T18" fmla="*/ 665 w 388"/>
                  <a:gd name="T19" fmla="*/ 35 h 402"/>
                  <a:gd name="T20" fmla="*/ 644 w 388"/>
                  <a:gd name="T21" fmla="*/ 32 h 402"/>
                  <a:gd name="T22" fmla="*/ 610 w 388"/>
                  <a:gd name="T23" fmla="*/ 30 h 402"/>
                  <a:gd name="T24" fmla="*/ 538 w 388"/>
                  <a:gd name="T25" fmla="*/ 19 h 402"/>
                  <a:gd name="T26" fmla="*/ 483 w 388"/>
                  <a:gd name="T27" fmla="*/ 16 h 402"/>
                  <a:gd name="T28" fmla="*/ 395 w 388"/>
                  <a:gd name="T29" fmla="*/ 12 h 402"/>
                  <a:gd name="T30" fmla="*/ 304 w 388"/>
                  <a:gd name="T31" fmla="*/ 13 h 402"/>
                  <a:gd name="T32" fmla="*/ 231 w 388"/>
                  <a:gd name="T33" fmla="*/ 18 h 402"/>
                  <a:gd name="T34" fmla="*/ 178 w 388"/>
                  <a:gd name="T35" fmla="*/ 20 h 402"/>
                  <a:gd name="T36" fmla="*/ 35 w 388"/>
                  <a:gd name="T37" fmla="*/ 26 h 402"/>
                  <a:gd name="T38" fmla="*/ 0 w 388"/>
                  <a:gd name="T39" fmla="*/ 26 h 4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8" h="402">
                    <a:moveTo>
                      <a:pt x="0" y="273"/>
                    </a:moveTo>
                    <a:cubicBezTo>
                      <a:pt x="15" y="243"/>
                      <a:pt x="25" y="212"/>
                      <a:pt x="40" y="182"/>
                    </a:cubicBezTo>
                    <a:cubicBezTo>
                      <a:pt x="56" y="150"/>
                      <a:pt x="85" y="133"/>
                      <a:pt x="101" y="101"/>
                    </a:cubicBezTo>
                    <a:cubicBezTo>
                      <a:pt x="111" y="81"/>
                      <a:pt x="121" y="60"/>
                      <a:pt x="131" y="40"/>
                    </a:cubicBezTo>
                    <a:cubicBezTo>
                      <a:pt x="136" y="31"/>
                      <a:pt x="132" y="16"/>
                      <a:pt x="141" y="10"/>
                    </a:cubicBezTo>
                    <a:cubicBezTo>
                      <a:pt x="155" y="1"/>
                      <a:pt x="175" y="3"/>
                      <a:pt x="192" y="0"/>
                    </a:cubicBezTo>
                    <a:cubicBezTo>
                      <a:pt x="219" y="3"/>
                      <a:pt x="248" y="0"/>
                      <a:pt x="273" y="10"/>
                    </a:cubicBezTo>
                    <a:cubicBezTo>
                      <a:pt x="275" y="11"/>
                      <a:pt x="330" y="86"/>
                      <a:pt x="333" y="91"/>
                    </a:cubicBezTo>
                    <a:cubicBezTo>
                      <a:pt x="346" y="141"/>
                      <a:pt x="351" y="193"/>
                      <a:pt x="363" y="243"/>
                    </a:cubicBezTo>
                    <a:cubicBezTo>
                      <a:pt x="367" y="283"/>
                      <a:pt x="388" y="402"/>
                      <a:pt x="374" y="364"/>
                    </a:cubicBezTo>
                    <a:cubicBezTo>
                      <a:pt x="370" y="354"/>
                      <a:pt x="370" y="342"/>
                      <a:pt x="363" y="334"/>
                    </a:cubicBezTo>
                    <a:cubicBezTo>
                      <a:pt x="356" y="327"/>
                      <a:pt x="350" y="320"/>
                      <a:pt x="343" y="313"/>
                    </a:cubicBezTo>
                    <a:cubicBezTo>
                      <a:pt x="330" y="273"/>
                      <a:pt x="316" y="232"/>
                      <a:pt x="303" y="192"/>
                    </a:cubicBezTo>
                    <a:cubicBezTo>
                      <a:pt x="299" y="179"/>
                      <a:pt x="282" y="173"/>
                      <a:pt x="273" y="162"/>
                    </a:cubicBezTo>
                    <a:cubicBezTo>
                      <a:pt x="237" y="119"/>
                      <a:pt x="271" y="137"/>
                      <a:pt x="222" y="121"/>
                    </a:cubicBezTo>
                    <a:cubicBezTo>
                      <a:pt x="205" y="124"/>
                      <a:pt x="187" y="124"/>
                      <a:pt x="171" y="131"/>
                    </a:cubicBezTo>
                    <a:cubicBezTo>
                      <a:pt x="155" y="138"/>
                      <a:pt x="141" y="172"/>
                      <a:pt x="131" y="182"/>
                    </a:cubicBezTo>
                    <a:cubicBezTo>
                      <a:pt x="123" y="190"/>
                      <a:pt x="111" y="195"/>
                      <a:pt x="101" y="202"/>
                    </a:cubicBezTo>
                    <a:cubicBezTo>
                      <a:pt x="76" y="279"/>
                      <a:pt x="101" y="263"/>
                      <a:pt x="20" y="273"/>
                    </a:cubicBezTo>
                    <a:cubicBezTo>
                      <a:pt x="13" y="274"/>
                      <a:pt x="7" y="273"/>
                      <a:pt x="0" y="273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8" name="Freeform 102"/>
              <p:cNvSpPr>
                <a:spLocks/>
              </p:cNvSpPr>
              <p:nvPr/>
            </p:nvSpPr>
            <p:spPr bwMode="auto">
              <a:xfrm>
                <a:off x="1953" y="2686"/>
                <a:ext cx="427" cy="272"/>
              </a:xfrm>
              <a:custGeom>
                <a:avLst/>
                <a:gdLst>
                  <a:gd name="T0" fmla="*/ 0 w 388"/>
                  <a:gd name="T1" fmla="*/ 26 h 402"/>
                  <a:gd name="T2" fmla="*/ 70 w 388"/>
                  <a:gd name="T3" fmla="*/ 18 h 402"/>
                  <a:gd name="T4" fmla="*/ 178 w 388"/>
                  <a:gd name="T5" fmla="*/ 9 h 402"/>
                  <a:gd name="T6" fmla="*/ 231 w 388"/>
                  <a:gd name="T7" fmla="*/ 3 h 402"/>
                  <a:gd name="T8" fmla="*/ 251 w 388"/>
                  <a:gd name="T9" fmla="*/ 1 h 402"/>
                  <a:gd name="T10" fmla="*/ 340 w 388"/>
                  <a:gd name="T11" fmla="*/ 0 h 402"/>
                  <a:gd name="T12" fmla="*/ 483 w 388"/>
                  <a:gd name="T13" fmla="*/ 1 h 402"/>
                  <a:gd name="T14" fmla="*/ 592 w 388"/>
                  <a:gd name="T15" fmla="*/ 9 h 402"/>
                  <a:gd name="T16" fmla="*/ 644 w 388"/>
                  <a:gd name="T17" fmla="*/ 24 h 402"/>
                  <a:gd name="T18" fmla="*/ 665 w 388"/>
                  <a:gd name="T19" fmla="*/ 35 h 402"/>
                  <a:gd name="T20" fmla="*/ 644 w 388"/>
                  <a:gd name="T21" fmla="*/ 32 h 402"/>
                  <a:gd name="T22" fmla="*/ 610 w 388"/>
                  <a:gd name="T23" fmla="*/ 30 h 402"/>
                  <a:gd name="T24" fmla="*/ 538 w 388"/>
                  <a:gd name="T25" fmla="*/ 19 h 402"/>
                  <a:gd name="T26" fmla="*/ 483 w 388"/>
                  <a:gd name="T27" fmla="*/ 16 h 402"/>
                  <a:gd name="T28" fmla="*/ 395 w 388"/>
                  <a:gd name="T29" fmla="*/ 12 h 402"/>
                  <a:gd name="T30" fmla="*/ 304 w 388"/>
                  <a:gd name="T31" fmla="*/ 13 h 402"/>
                  <a:gd name="T32" fmla="*/ 231 w 388"/>
                  <a:gd name="T33" fmla="*/ 18 h 402"/>
                  <a:gd name="T34" fmla="*/ 178 w 388"/>
                  <a:gd name="T35" fmla="*/ 20 h 402"/>
                  <a:gd name="T36" fmla="*/ 35 w 388"/>
                  <a:gd name="T37" fmla="*/ 26 h 402"/>
                  <a:gd name="T38" fmla="*/ 0 w 388"/>
                  <a:gd name="T39" fmla="*/ 26 h 4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8" h="402">
                    <a:moveTo>
                      <a:pt x="0" y="273"/>
                    </a:moveTo>
                    <a:cubicBezTo>
                      <a:pt x="15" y="243"/>
                      <a:pt x="25" y="212"/>
                      <a:pt x="40" y="182"/>
                    </a:cubicBezTo>
                    <a:cubicBezTo>
                      <a:pt x="56" y="150"/>
                      <a:pt x="85" y="133"/>
                      <a:pt x="101" y="101"/>
                    </a:cubicBezTo>
                    <a:cubicBezTo>
                      <a:pt x="111" y="81"/>
                      <a:pt x="121" y="60"/>
                      <a:pt x="131" y="40"/>
                    </a:cubicBezTo>
                    <a:cubicBezTo>
                      <a:pt x="136" y="31"/>
                      <a:pt x="132" y="16"/>
                      <a:pt x="141" y="10"/>
                    </a:cubicBezTo>
                    <a:cubicBezTo>
                      <a:pt x="155" y="1"/>
                      <a:pt x="175" y="3"/>
                      <a:pt x="192" y="0"/>
                    </a:cubicBezTo>
                    <a:cubicBezTo>
                      <a:pt x="219" y="3"/>
                      <a:pt x="248" y="0"/>
                      <a:pt x="273" y="10"/>
                    </a:cubicBezTo>
                    <a:cubicBezTo>
                      <a:pt x="275" y="11"/>
                      <a:pt x="330" y="86"/>
                      <a:pt x="333" y="91"/>
                    </a:cubicBezTo>
                    <a:cubicBezTo>
                      <a:pt x="346" y="141"/>
                      <a:pt x="351" y="193"/>
                      <a:pt x="363" y="243"/>
                    </a:cubicBezTo>
                    <a:cubicBezTo>
                      <a:pt x="367" y="283"/>
                      <a:pt x="388" y="402"/>
                      <a:pt x="374" y="364"/>
                    </a:cubicBezTo>
                    <a:cubicBezTo>
                      <a:pt x="370" y="354"/>
                      <a:pt x="370" y="342"/>
                      <a:pt x="363" y="334"/>
                    </a:cubicBezTo>
                    <a:cubicBezTo>
                      <a:pt x="356" y="327"/>
                      <a:pt x="350" y="320"/>
                      <a:pt x="343" y="313"/>
                    </a:cubicBezTo>
                    <a:cubicBezTo>
                      <a:pt x="330" y="273"/>
                      <a:pt x="316" y="232"/>
                      <a:pt x="303" y="192"/>
                    </a:cubicBezTo>
                    <a:cubicBezTo>
                      <a:pt x="299" y="179"/>
                      <a:pt x="282" y="173"/>
                      <a:pt x="273" y="162"/>
                    </a:cubicBezTo>
                    <a:cubicBezTo>
                      <a:pt x="237" y="119"/>
                      <a:pt x="271" y="137"/>
                      <a:pt x="222" y="121"/>
                    </a:cubicBezTo>
                    <a:cubicBezTo>
                      <a:pt x="205" y="124"/>
                      <a:pt x="187" y="124"/>
                      <a:pt x="171" y="131"/>
                    </a:cubicBezTo>
                    <a:cubicBezTo>
                      <a:pt x="155" y="138"/>
                      <a:pt x="141" y="172"/>
                      <a:pt x="131" y="182"/>
                    </a:cubicBezTo>
                    <a:cubicBezTo>
                      <a:pt x="123" y="190"/>
                      <a:pt x="111" y="195"/>
                      <a:pt x="101" y="202"/>
                    </a:cubicBezTo>
                    <a:cubicBezTo>
                      <a:pt x="76" y="279"/>
                      <a:pt x="101" y="263"/>
                      <a:pt x="20" y="273"/>
                    </a:cubicBezTo>
                    <a:cubicBezTo>
                      <a:pt x="13" y="274"/>
                      <a:pt x="7" y="273"/>
                      <a:pt x="0" y="273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9" name="Freeform 103"/>
              <p:cNvSpPr>
                <a:spLocks/>
              </p:cNvSpPr>
              <p:nvPr/>
            </p:nvSpPr>
            <p:spPr bwMode="auto">
              <a:xfrm>
                <a:off x="2217" y="2414"/>
                <a:ext cx="163" cy="381"/>
              </a:xfrm>
              <a:custGeom>
                <a:avLst/>
                <a:gdLst>
                  <a:gd name="T0" fmla="*/ 0 w 388"/>
                  <a:gd name="T1" fmla="*/ 198 h 402"/>
                  <a:gd name="T2" fmla="*/ 0 w 388"/>
                  <a:gd name="T3" fmla="*/ 131 h 402"/>
                  <a:gd name="T4" fmla="*/ 0 w 388"/>
                  <a:gd name="T5" fmla="*/ 74 h 402"/>
                  <a:gd name="T6" fmla="*/ 1 w 388"/>
                  <a:gd name="T7" fmla="*/ 28 h 402"/>
                  <a:gd name="T8" fmla="*/ 1 w 388"/>
                  <a:gd name="T9" fmla="*/ 9 h 402"/>
                  <a:gd name="T10" fmla="*/ 1 w 388"/>
                  <a:gd name="T11" fmla="*/ 0 h 402"/>
                  <a:gd name="T12" fmla="*/ 1 w 388"/>
                  <a:gd name="T13" fmla="*/ 9 h 402"/>
                  <a:gd name="T14" fmla="*/ 2 w 388"/>
                  <a:gd name="T15" fmla="*/ 66 h 402"/>
                  <a:gd name="T16" fmla="*/ 2 w 388"/>
                  <a:gd name="T17" fmla="*/ 176 h 402"/>
                  <a:gd name="T18" fmla="*/ 2 w 388"/>
                  <a:gd name="T19" fmla="*/ 264 h 402"/>
                  <a:gd name="T20" fmla="*/ 2 w 388"/>
                  <a:gd name="T21" fmla="*/ 242 h 402"/>
                  <a:gd name="T22" fmla="*/ 2 w 388"/>
                  <a:gd name="T23" fmla="*/ 227 h 402"/>
                  <a:gd name="T24" fmla="*/ 2 w 388"/>
                  <a:gd name="T25" fmla="*/ 138 h 402"/>
                  <a:gd name="T26" fmla="*/ 1 w 388"/>
                  <a:gd name="T27" fmla="*/ 118 h 402"/>
                  <a:gd name="T28" fmla="*/ 1 w 388"/>
                  <a:gd name="T29" fmla="*/ 88 h 402"/>
                  <a:gd name="T30" fmla="*/ 1 w 388"/>
                  <a:gd name="T31" fmla="*/ 95 h 402"/>
                  <a:gd name="T32" fmla="*/ 1 w 388"/>
                  <a:gd name="T33" fmla="*/ 131 h 402"/>
                  <a:gd name="T34" fmla="*/ 0 w 388"/>
                  <a:gd name="T35" fmla="*/ 146 h 402"/>
                  <a:gd name="T36" fmla="*/ 0 w 388"/>
                  <a:gd name="T37" fmla="*/ 198 h 402"/>
                  <a:gd name="T38" fmla="*/ 0 w 388"/>
                  <a:gd name="T39" fmla="*/ 198 h 4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8" h="402">
                    <a:moveTo>
                      <a:pt x="0" y="273"/>
                    </a:moveTo>
                    <a:cubicBezTo>
                      <a:pt x="15" y="243"/>
                      <a:pt x="25" y="212"/>
                      <a:pt x="40" y="182"/>
                    </a:cubicBezTo>
                    <a:cubicBezTo>
                      <a:pt x="56" y="150"/>
                      <a:pt x="85" y="133"/>
                      <a:pt x="101" y="101"/>
                    </a:cubicBezTo>
                    <a:cubicBezTo>
                      <a:pt x="111" y="81"/>
                      <a:pt x="121" y="60"/>
                      <a:pt x="131" y="40"/>
                    </a:cubicBezTo>
                    <a:cubicBezTo>
                      <a:pt x="136" y="31"/>
                      <a:pt x="132" y="16"/>
                      <a:pt x="141" y="10"/>
                    </a:cubicBezTo>
                    <a:cubicBezTo>
                      <a:pt x="155" y="1"/>
                      <a:pt x="175" y="3"/>
                      <a:pt x="192" y="0"/>
                    </a:cubicBezTo>
                    <a:cubicBezTo>
                      <a:pt x="219" y="3"/>
                      <a:pt x="248" y="0"/>
                      <a:pt x="273" y="10"/>
                    </a:cubicBezTo>
                    <a:cubicBezTo>
                      <a:pt x="275" y="11"/>
                      <a:pt x="330" y="86"/>
                      <a:pt x="333" y="91"/>
                    </a:cubicBezTo>
                    <a:cubicBezTo>
                      <a:pt x="346" y="141"/>
                      <a:pt x="351" y="193"/>
                      <a:pt x="363" y="243"/>
                    </a:cubicBezTo>
                    <a:cubicBezTo>
                      <a:pt x="367" y="283"/>
                      <a:pt x="388" y="402"/>
                      <a:pt x="374" y="364"/>
                    </a:cubicBezTo>
                    <a:cubicBezTo>
                      <a:pt x="370" y="354"/>
                      <a:pt x="370" y="342"/>
                      <a:pt x="363" y="334"/>
                    </a:cubicBezTo>
                    <a:cubicBezTo>
                      <a:pt x="356" y="327"/>
                      <a:pt x="350" y="320"/>
                      <a:pt x="343" y="313"/>
                    </a:cubicBezTo>
                    <a:cubicBezTo>
                      <a:pt x="330" y="273"/>
                      <a:pt x="316" y="232"/>
                      <a:pt x="303" y="192"/>
                    </a:cubicBezTo>
                    <a:cubicBezTo>
                      <a:pt x="299" y="179"/>
                      <a:pt x="282" y="173"/>
                      <a:pt x="273" y="162"/>
                    </a:cubicBezTo>
                    <a:cubicBezTo>
                      <a:pt x="237" y="119"/>
                      <a:pt x="271" y="137"/>
                      <a:pt x="222" y="121"/>
                    </a:cubicBezTo>
                    <a:cubicBezTo>
                      <a:pt x="205" y="124"/>
                      <a:pt x="187" y="124"/>
                      <a:pt x="171" y="131"/>
                    </a:cubicBezTo>
                    <a:cubicBezTo>
                      <a:pt x="155" y="138"/>
                      <a:pt x="141" y="172"/>
                      <a:pt x="131" y="182"/>
                    </a:cubicBezTo>
                    <a:cubicBezTo>
                      <a:pt x="123" y="190"/>
                      <a:pt x="111" y="195"/>
                      <a:pt x="101" y="202"/>
                    </a:cubicBezTo>
                    <a:cubicBezTo>
                      <a:pt x="76" y="279"/>
                      <a:pt x="101" y="263"/>
                      <a:pt x="20" y="273"/>
                    </a:cubicBezTo>
                    <a:cubicBezTo>
                      <a:pt x="13" y="274"/>
                      <a:pt x="7" y="273"/>
                      <a:pt x="0" y="273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50" name="Freeform 104"/>
              <p:cNvSpPr>
                <a:spLocks/>
              </p:cNvSpPr>
              <p:nvPr/>
            </p:nvSpPr>
            <p:spPr bwMode="auto">
              <a:xfrm>
                <a:off x="2027" y="2275"/>
                <a:ext cx="372" cy="200"/>
              </a:xfrm>
              <a:custGeom>
                <a:avLst/>
                <a:gdLst>
                  <a:gd name="T0" fmla="*/ 0 w 388"/>
                  <a:gd name="T1" fmla="*/ 4 h 402"/>
                  <a:gd name="T2" fmla="*/ 32 w 388"/>
                  <a:gd name="T3" fmla="*/ 2 h 402"/>
                  <a:gd name="T4" fmla="*/ 78 w 388"/>
                  <a:gd name="T5" fmla="*/ 1 h 402"/>
                  <a:gd name="T6" fmla="*/ 102 w 388"/>
                  <a:gd name="T7" fmla="*/ 0 h 402"/>
                  <a:gd name="T8" fmla="*/ 109 w 388"/>
                  <a:gd name="T9" fmla="*/ 0 h 402"/>
                  <a:gd name="T10" fmla="*/ 149 w 388"/>
                  <a:gd name="T11" fmla="*/ 0 h 402"/>
                  <a:gd name="T12" fmla="*/ 212 w 388"/>
                  <a:gd name="T13" fmla="*/ 0 h 402"/>
                  <a:gd name="T14" fmla="*/ 258 w 388"/>
                  <a:gd name="T15" fmla="*/ 1 h 402"/>
                  <a:gd name="T16" fmla="*/ 282 w 388"/>
                  <a:gd name="T17" fmla="*/ 3 h 402"/>
                  <a:gd name="T18" fmla="*/ 291 w 388"/>
                  <a:gd name="T19" fmla="*/ 5 h 402"/>
                  <a:gd name="T20" fmla="*/ 282 w 388"/>
                  <a:gd name="T21" fmla="*/ 5 h 402"/>
                  <a:gd name="T22" fmla="*/ 267 w 388"/>
                  <a:gd name="T23" fmla="*/ 4 h 402"/>
                  <a:gd name="T24" fmla="*/ 235 w 388"/>
                  <a:gd name="T25" fmla="*/ 3 h 402"/>
                  <a:gd name="T26" fmla="*/ 212 w 388"/>
                  <a:gd name="T27" fmla="*/ 2 h 402"/>
                  <a:gd name="T28" fmla="*/ 173 w 388"/>
                  <a:gd name="T29" fmla="*/ 1 h 402"/>
                  <a:gd name="T30" fmla="*/ 133 w 388"/>
                  <a:gd name="T31" fmla="*/ 2 h 402"/>
                  <a:gd name="T32" fmla="*/ 102 w 388"/>
                  <a:gd name="T33" fmla="*/ 2 h 402"/>
                  <a:gd name="T34" fmla="*/ 78 w 388"/>
                  <a:gd name="T35" fmla="*/ 3 h 402"/>
                  <a:gd name="T36" fmla="*/ 14 w 388"/>
                  <a:gd name="T37" fmla="*/ 4 h 402"/>
                  <a:gd name="T38" fmla="*/ 0 w 388"/>
                  <a:gd name="T39" fmla="*/ 4 h 4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8" h="402">
                    <a:moveTo>
                      <a:pt x="0" y="273"/>
                    </a:moveTo>
                    <a:cubicBezTo>
                      <a:pt x="15" y="243"/>
                      <a:pt x="25" y="212"/>
                      <a:pt x="40" y="182"/>
                    </a:cubicBezTo>
                    <a:cubicBezTo>
                      <a:pt x="56" y="150"/>
                      <a:pt x="85" y="133"/>
                      <a:pt x="101" y="101"/>
                    </a:cubicBezTo>
                    <a:cubicBezTo>
                      <a:pt x="111" y="81"/>
                      <a:pt x="121" y="60"/>
                      <a:pt x="131" y="40"/>
                    </a:cubicBezTo>
                    <a:cubicBezTo>
                      <a:pt x="136" y="31"/>
                      <a:pt x="132" y="16"/>
                      <a:pt x="141" y="10"/>
                    </a:cubicBezTo>
                    <a:cubicBezTo>
                      <a:pt x="155" y="1"/>
                      <a:pt x="175" y="3"/>
                      <a:pt x="192" y="0"/>
                    </a:cubicBezTo>
                    <a:cubicBezTo>
                      <a:pt x="219" y="3"/>
                      <a:pt x="248" y="0"/>
                      <a:pt x="273" y="10"/>
                    </a:cubicBezTo>
                    <a:cubicBezTo>
                      <a:pt x="275" y="11"/>
                      <a:pt x="330" y="86"/>
                      <a:pt x="333" y="91"/>
                    </a:cubicBezTo>
                    <a:cubicBezTo>
                      <a:pt x="346" y="141"/>
                      <a:pt x="351" y="193"/>
                      <a:pt x="363" y="243"/>
                    </a:cubicBezTo>
                    <a:cubicBezTo>
                      <a:pt x="367" y="283"/>
                      <a:pt x="388" y="402"/>
                      <a:pt x="374" y="364"/>
                    </a:cubicBezTo>
                    <a:cubicBezTo>
                      <a:pt x="370" y="354"/>
                      <a:pt x="370" y="342"/>
                      <a:pt x="363" y="334"/>
                    </a:cubicBezTo>
                    <a:cubicBezTo>
                      <a:pt x="356" y="327"/>
                      <a:pt x="350" y="320"/>
                      <a:pt x="343" y="313"/>
                    </a:cubicBezTo>
                    <a:cubicBezTo>
                      <a:pt x="330" y="273"/>
                      <a:pt x="316" y="232"/>
                      <a:pt x="303" y="192"/>
                    </a:cubicBezTo>
                    <a:cubicBezTo>
                      <a:pt x="299" y="179"/>
                      <a:pt x="282" y="173"/>
                      <a:pt x="273" y="162"/>
                    </a:cubicBezTo>
                    <a:cubicBezTo>
                      <a:pt x="237" y="119"/>
                      <a:pt x="271" y="137"/>
                      <a:pt x="222" y="121"/>
                    </a:cubicBezTo>
                    <a:cubicBezTo>
                      <a:pt x="205" y="124"/>
                      <a:pt x="187" y="124"/>
                      <a:pt x="171" y="131"/>
                    </a:cubicBezTo>
                    <a:cubicBezTo>
                      <a:pt x="155" y="138"/>
                      <a:pt x="141" y="172"/>
                      <a:pt x="131" y="182"/>
                    </a:cubicBezTo>
                    <a:cubicBezTo>
                      <a:pt x="123" y="190"/>
                      <a:pt x="111" y="195"/>
                      <a:pt x="101" y="202"/>
                    </a:cubicBezTo>
                    <a:cubicBezTo>
                      <a:pt x="76" y="279"/>
                      <a:pt x="101" y="263"/>
                      <a:pt x="20" y="273"/>
                    </a:cubicBezTo>
                    <a:cubicBezTo>
                      <a:pt x="13" y="274"/>
                      <a:pt x="7" y="273"/>
                      <a:pt x="0" y="273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51" name="Freeform 105"/>
              <p:cNvSpPr>
                <a:spLocks/>
              </p:cNvSpPr>
              <p:nvPr/>
            </p:nvSpPr>
            <p:spPr bwMode="auto">
              <a:xfrm flipH="1">
                <a:off x="2199" y="2093"/>
                <a:ext cx="192" cy="187"/>
              </a:xfrm>
              <a:custGeom>
                <a:avLst/>
                <a:gdLst>
                  <a:gd name="T0" fmla="*/ 0 w 388"/>
                  <a:gd name="T1" fmla="*/ 3 h 402"/>
                  <a:gd name="T2" fmla="*/ 0 w 388"/>
                  <a:gd name="T3" fmla="*/ 2 h 402"/>
                  <a:gd name="T4" fmla="*/ 1 w 388"/>
                  <a:gd name="T5" fmla="*/ 1 h 402"/>
                  <a:gd name="T6" fmla="*/ 2 w 388"/>
                  <a:gd name="T7" fmla="*/ 0 h 402"/>
                  <a:gd name="T8" fmla="*/ 2 w 388"/>
                  <a:gd name="T9" fmla="*/ 0 h 402"/>
                  <a:gd name="T10" fmla="*/ 2 w 388"/>
                  <a:gd name="T11" fmla="*/ 0 h 402"/>
                  <a:gd name="T12" fmla="*/ 4 w 388"/>
                  <a:gd name="T13" fmla="*/ 0 h 402"/>
                  <a:gd name="T14" fmla="*/ 5 w 388"/>
                  <a:gd name="T15" fmla="*/ 1 h 402"/>
                  <a:gd name="T16" fmla="*/ 5 w 388"/>
                  <a:gd name="T17" fmla="*/ 3 h 402"/>
                  <a:gd name="T18" fmla="*/ 5 w 388"/>
                  <a:gd name="T19" fmla="*/ 4 h 402"/>
                  <a:gd name="T20" fmla="*/ 5 w 388"/>
                  <a:gd name="T21" fmla="*/ 3 h 402"/>
                  <a:gd name="T22" fmla="*/ 5 w 388"/>
                  <a:gd name="T23" fmla="*/ 3 h 402"/>
                  <a:gd name="T24" fmla="*/ 4 w 388"/>
                  <a:gd name="T25" fmla="*/ 2 h 402"/>
                  <a:gd name="T26" fmla="*/ 4 w 388"/>
                  <a:gd name="T27" fmla="*/ 1 h 402"/>
                  <a:gd name="T28" fmla="*/ 3 w 388"/>
                  <a:gd name="T29" fmla="*/ 1 h 402"/>
                  <a:gd name="T30" fmla="*/ 2 w 388"/>
                  <a:gd name="T31" fmla="*/ 1 h 402"/>
                  <a:gd name="T32" fmla="*/ 2 w 388"/>
                  <a:gd name="T33" fmla="*/ 2 h 402"/>
                  <a:gd name="T34" fmla="*/ 1 w 388"/>
                  <a:gd name="T35" fmla="*/ 2 h 402"/>
                  <a:gd name="T36" fmla="*/ 0 w 388"/>
                  <a:gd name="T37" fmla="*/ 3 h 402"/>
                  <a:gd name="T38" fmla="*/ 0 w 388"/>
                  <a:gd name="T39" fmla="*/ 3 h 4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8" h="402">
                    <a:moveTo>
                      <a:pt x="0" y="273"/>
                    </a:moveTo>
                    <a:cubicBezTo>
                      <a:pt x="15" y="243"/>
                      <a:pt x="25" y="212"/>
                      <a:pt x="40" y="182"/>
                    </a:cubicBezTo>
                    <a:cubicBezTo>
                      <a:pt x="56" y="150"/>
                      <a:pt x="85" y="133"/>
                      <a:pt x="101" y="101"/>
                    </a:cubicBezTo>
                    <a:cubicBezTo>
                      <a:pt x="111" y="81"/>
                      <a:pt x="121" y="60"/>
                      <a:pt x="131" y="40"/>
                    </a:cubicBezTo>
                    <a:cubicBezTo>
                      <a:pt x="136" y="31"/>
                      <a:pt x="132" y="16"/>
                      <a:pt x="141" y="10"/>
                    </a:cubicBezTo>
                    <a:cubicBezTo>
                      <a:pt x="155" y="1"/>
                      <a:pt x="175" y="3"/>
                      <a:pt x="192" y="0"/>
                    </a:cubicBezTo>
                    <a:cubicBezTo>
                      <a:pt x="219" y="3"/>
                      <a:pt x="248" y="0"/>
                      <a:pt x="273" y="10"/>
                    </a:cubicBezTo>
                    <a:cubicBezTo>
                      <a:pt x="275" y="11"/>
                      <a:pt x="330" y="86"/>
                      <a:pt x="333" y="91"/>
                    </a:cubicBezTo>
                    <a:cubicBezTo>
                      <a:pt x="346" y="141"/>
                      <a:pt x="351" y="193"/>
                      <a:pt x="363" y="243"/>
                    </a:cubicBezTo>
                    <a:cubicBezTo>
                      <a:pt x="367" y="283"/>
                      <a:pt x="388" y="402"/>
                      <a:pt x="374" y="364"/>
                    </a:cubicBezTo>
                    <a:cubicBezTo>
                      <a:pt x="370" y="354"/>
                      <a:pt x="370" y="342"/>
                      <a:pt x="363" y="334"/>
                    </a:cubicBezTo>
                    <a:cubicBezTo>
                      <a:pt x="356" y="327"/>
                      <a:pt x="350" y="320"/>
                      <a:pt x="343" y="313"/>
                    </a:cubicBezTo>
                    <a:cubicBezTo>
                      <a:pt x="330" y="273"/>
                      <a:pt x="316" y="232"/>
                      <a:pt x="303" y="192"/>
                    </a:cubicBezTo>
                    <a:cubicBezTo>
                      <a:pt x="299" y="179"/>
                      <a:pt x="282" y="173"/>
                      <a:pt x="273" y="162"/>
                    </a:cubicBezTo>
                    <a:cubicBezTo>
                      <a:pt x="237" y="119"/>
                      <a:pt x="271" y="137"/>
                      <a:pt x="222" y="121"/>
                    </a:cubicBezTo>
                    <a:cubicBezTo>
                      <a:pt x="205" y="124"/>
                      <a:pt x="187" y="124"/>
                      <a:pt x="171" y="131"/>
                    </a:cubicBezTo>
                    <a:cubicBezTo>
                      <a:pt x="155" y="138"/>
                      <a:pt x="141" y="172"/>
                      <a:pt x="131" y="182"/>
                    </a:cubicBezTo>
                    <a:cubicBezTo>
                      <a:pt x="123" y="190"/>
                      <a:pt x="111" y="195"/>
                      <a:pt x="101" y="202"/>
                    </a:cubicBezTo>
                    <a:cubicBezTo>
                      <a:pt x="76" y="279"/>
                      <a:pt x="101" y="263"/>
                      <a:pt x="20" y="273"/>
                    </a:cubicBezTo>
                    <a:cubicBezTo>
                      <a:pt x="13" y="274"/>
                      <a:pt x="7" y="273"/>
                      <a:pt x="0" y="273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3194" name="Group 106"/>
              <p:cNvGrpSpPr>
                <a:grpSpLocks/>
              </p:cNvGrpSpPr>
              <p:nvPr/>
            </p:nvGrpSpPr>
            <p:grpSpPr bwMode="auto">
              <a:xfrm>
                <a:off x="2313" y="1905"/>
                <a:ext cx="98" cy="193"/>
                <a:chOff x="4830" y="3042"/>
                <a:chExt cx="143" cy="231"/>
              </a:xfrm>
            </p:grpSpPr>
            <p:grpSp>
              <p:nvGrpSpPr>
                <p:cNvPr id="33195" name="Group 107"/>
                <p:cNvGrpSpPr>
                  <a:grpSpLocks/>
                </p:cNvGrpSpPr>
                <p:nvPr/>
              </p:nvGrpSpPr>
              <p:grpSpPr bwMode="auto">
                <a:xfrm>
                  <a:off x="4830" y="3042"/>
                  <a:ext cx="141" cy="134"/>
                  <a:chOff x="4830" y="3042"/>
                  <a:chExt cx="141" cy="134"/>
                </a:xfrm>
              </p:grpSpPr>
              <p:sp>
                <p:nvSpPr>
                  <p:cNvPr id="32960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3075"/>
                    <a:ext cx="48" cy="62"/>
                  </a:xfrm>
                  <a:prstGeom prst="ellipse">
                    <a:avLst/>
                  </a:prstGeom>
                  <a:solidFill>
                    <a:srgbClr val="FF99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961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4869" y="3042"/>
                    <a:ext cx="48" cy="62"/>
                  </a:xfrm>
                  <a:prstGeom prst="ellipse">
                    <a:avLst/>
                  </a:prstGeom>
                  <a:solidFill>
                    <a:srgbClr val="FF99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962" name="Oval 110"/>
                  <p:cNvSpPr>
                    <a:spLocks noChangeArrowheads="1"/>
                  </p:cNvSpPr>
                  <p:nvPr/>
                </p:nvSpPr>
                <p:spPr bwMode="auto">
                  <a:xfrm>
                    <a:off x="4923" y="3114"/>
                    <a:ext cx="48" cy="62"/>
                  </a:xfrm>
                  <a:prstGeom prst="ellipse">
                    <a:avLst/>
                  </a:prstGeom>
                  <a:solidFill>
                    <a:srgbClr val="FF99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963" name="Oval 111"/>
                  <p:cNvSpPr>
                    <a:spLocks noChangeArrowheads="1"/>
                  </p:cNvSpPr>
                  <p:nvPr/>
                </p:nvSpPr>
                <p:spPr bwMode="auto">
                  <a:xfrm>
                    <a:off x="4830" y="3102"/>
                    <a:ext cx="48" cy="62"/>
                  </a:xfrm>
                  <a:prstGeom prst="ellipse">
                    <a:avLst/>
                  </a:prstGeom>
                  <a:solidFill>
                    <a:srgbClr val="FF99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964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3072"/>
                    <a:ext cx="48" cy="62"/>
                  </a:xfrm>
                  <a:prstGeom prst="ellipse">
                    <a:avLst/>
                  </a:prstGeom>
                  <a:solidFill>
                    <a:srgbClr val="FF99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2954" name="Oval 113"/>
                <p:cNvSpPr>
                  <a:spLocks noChangeArrowheads="1"/>
                </p:cNvSpPr>
                <p:nvPr/>
              </p:nvSpPr>
              <p:spPr bwMode="auto">
                <a:xfrm rot="10466403">
                  <a:off x="4912" y="3179"/>
                  <a:ext cx="47" cy="59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55" name="Oval 114"/>
                <p:cNvSpPr>
                  <a:spLocks noChangeArrowheads="1"/>
                </p:cNvSpPr>
                <p:nvPr/>
              </p:nvSpPr>
              <p:spPr bwMode="auto">
                <a:xfrm rot="10466403">
                  <a:off x="4894" y="3213"/>
                  <a:ext cx="47" cy="60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56" name="Oval 115"/>
                <p:cNvSpPr>
                  <a:spLocks noChangeArrowheads="1"/>
                </p:cNvSpPr>
                <p:nvPr/>
              </p:nvSpPr>
              <p:spPr bwMode="auto">
                <a:xfrm rot="10466403">
                  <a:off x="4835" y="3149"/>
                  <a:ext cx="47" cy="60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57" name="Oval 116"/>
                <p:cNvSpPr>
                  <a:spLocks noChangeArrowheads="1"/>
                </p:cNvSpPr>
                <p:nvPr/>
              </p:nvSpPr>
              <p:spPr bwMode="auto">
                <a:xfrm rot="10466403">
                  <a:off x="4926" y="3151"/>
                  <a:ext cx="47" cy="59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58" name="Oval 117"/>
                <p:cNvSpPr>
                  <a:spLocks noChangeArrowheads="1"/>
                </p:cNvSpPr>
                <p:nvPr/>
              </p:nvSpPr>
              <p:spPr bwMode="auto">
                <a:xfrm rot="10466403">
                  <a:off x="4865" y="3186"/>
                  <a:ext cx="47" cy="60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59" name="Oval 118"/>
                <p:cNvSpPr>
                  <a:spLocks noChangeArrowheads="1"/>
                </p:cNvSpPr>
                <p:nvPr/>
              </p:nvSpPr>
              <p:spPr bwMode="auto">
                <a:xfrm rot="10466403">
                  <a:off x="4878" y="3129"/>
                  <a:ext cx="47" cy="60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196" name="Group 119"/>
            <p:cNvGrpSpPr>
              <a:grpSpLocks/>
            </p:cNvGrpSpPr>
            <p:nvPr/>
          </p:nvGrpSpPr>
          <p:grpSpPr bwMode="auto">
            <a:xfrm>
              <a:off x="3073400" y="4395788"/>
              <a:ext cx="852488" cy="1192212"/>
              <a:chOff x="941" y="2311"/>
              <a:chExt cx="822" cy="761"/>
            </a:xfrm>
          </p:grpSpPr>
          <p:sp>
            <p:nvSpPr>
              <p:cNvPr id="32853" name="Freeform 120"/>
              <p:cNvSpPr>
                <a:spLocks/>
              </p:cNvSpPr>
              <p:nvPr/>
            </p:nvSpPr>
            <p:spPr bwMode="auto">
              <a:xfrm>
                <a:off x="1194" y="2326"/>
                <a:ext cx="99" cy="167"/>
              </a:xfrm>
              <a:custGeom>
                <a:avLst/>
                <a:gdLst>
                  <a:gd name="T0" fmla="*/ 30 w 126"/>
                  <a:gd name="T1" fmla="*/ 0 h 204"/>
                  <a:gd name="T2" fmla="*/ 22 w 126"/>
                  <a:gd name="T3" fmla="*/ 9 h 204"/>
                  <a:gd name="T4" fmla="*/ 17 w 126"/>
                  <a:gd name="T5" fmla="*/ 34 h 204"/>
                  <a:gd name="T6" fmla="*/ 0 w 126"/>
                  <a:gd name="T7" fmla="*/ 61 h 2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6" h="204">
                    <a:moveTo>
                      <a:pt x="126" y="0"/>
                    </a:moveTo>
                    <a:cubicBezTo>
                      <a:pt x="118" y="12"/>
                      <a:pt x="103" y="18"/>
                      <a:pt x="96" y="30"/>
                    </a:cubicBezTo>
                    <a:cubicBezTo>
                      <a:pt x="80" y="56"/>
                      <a:pt x="82" y="87"/>
                      <a:pt x="72" y="114"/>
                    </a:cubicBezTo>
                    <a:cubicBezTo>
                      <a:pt x="58" y="152"/>
                      <a:pt x="28" y="176"/>
                      <a:pt x="0" y="20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4" name="Freeform 121"/>
              <p:cNvSpPr>
                <a:spLocks/>
              </p:cNvSpPr>
              <p:nvPr/>
            </p:nvSpPr>
            <p:spPr bwMode="auto">
              <a:xfrm flipH="1">
                <a:off x="1312" y="2331"/>
                <a:ext cx="47" cy="569"/>
              </a:xfrm>
              <a:custGeom>
                <a:avLst/>
                <a:gdLst>
                  <a:gd name="T0" fmla="*/ 83 w 42"/>
                  <a:gd name="T1" fmla="*/ 0 h 300"/>
                  <a:gd name="T2" fmla="*/ 24 w 42"/>
                  <a:gd name="T3" fmla="*/ 2238 h 300"/>
                  <a:gd name="T4" fmla="*/ 0 w 42"/>
                  <a:gd name="T5" fmla="*/ 3911 h 300"/>
                  <a:gd name="T6" fmla="*/ 60 w 42"/>
                  <a:gd name="T7" fmla="*/ 13965 h 3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2" h="300">
                    <a:moveTo>
                      <a:pt x="42" y="0"/>
                    </a:moveTo>
                    <a:cubicBezTo>
                      <a:pt x="34" y="12"/>
                      <a:pt x="17" y="37"/>
                      <a:pt x="12" y="48"/>
                    </a:cubicBezTo>
                    <a:cubicBezTo>
                      <a:pt x="7" y="60"/>
                      <a:pt x="0" y="84"/>
                      <a:pt x="0" y="84"/>
                    </a:cubicBezTo>
                    <a:cubicBezTo>
                      <a:pt x="7" y="160"/>
                      <a:pt x="30" y="221"/>
                      <a:pt x="30" y="30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5" name="Freeform 122"/>
              <p:cNvSpPr>
                <a:spLocks/>
              </p:cNvSpPr>
              <p:nvPr/>
            </p:nvSpPr>
            <p:spPr bwMode="auto">
              <a:xfrm>
                <a:off x="1282" y="2311"/>
                <a:ext cx="80" cy="388"/>
              </a:xfrm>
              <a:custGeom>
                <a:avLst/>
                <a:gdLst>
                  <a:gd name="T0" fmla="*/ 8 w 102"/>
                  <a:gd name="T1" fmla="*/ 0 h 474"/>
                  <a:gd name="T2" fmla="*/ 2 w 102"/>
                  <a:gd name="T3" fmla="*/ 58 h 474"/>
                  <a:gd name="T4" fmla="*/ 16 w 102"/>
                  <a:gd name="T5" fmla="*/ 78 h 474"/>
                  <a:gd name="T6" fmla="*/ 19 w 102"/>
                  <a:gd name="T7" fmla="*/ 130 h 474"/>
                  <a:gd name="T8" fmla="*/ 16 w 102"/>
                  <a:gd name="T9" fmla="*/ 141 h 474"/>
                  <a:gd name="T10" fmla="*/ 16 w 102"/>
                  <a:gd name="T11" fmla="*/ 142 h 4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2" h="474">
                    <a:moveTo>
                      <a:pt x="32" y="0"/>
                    </a:moveTo>
                    <a:cubicBezTo>
                      <a:pt x="0" y="65"/>
                      <a:pt x="12" y="106"/>
                      <a:pt x="8" y="192"/>
                    </a:cubicBezTo>
                    <a:cubicBezTo>
                      <a:pt x="16" y="223"/>
                      <a:pt x="41" y="240"/>
                      <a:pt x="68" y="258"/>
                    </a:cubicBezTo>
                    <a:cubicBezTo>
                      <a:pt x="102" y="309"/>
                      <a:pt x="86" y="375"/>
                      <a:pt x="80" y="432"/>
                    </a:cubicBezTo>
                    <a:cubicBezTo>
                      <a:pt x="79" y="445"/>
                      <a:pt x="68" y="455"/>
                      <a:pt x="68" y="468"/>
                    </a:cubicBezTo>
                    <a:cubicBezTo>
                      <a:pt x="68" y="470"/>
                      <a:pt x="68" y="472"/>
                      <a:pt x="68" y="47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6" name="Freeform 123"/>
              <p:cNvSpPr>
                <a:spLocks/>
              </p:cNvSpPr>
              <p:nvPr/>
            </p:nvSpPr>
            <p:spPr bwMode="auto">
              <a:xfrm>
                <a:off x="1321" y="2321"/>
                <a:ext cx="122" cy="270"/>
              </a:xfrm>
              <a:custGeom>
                <a:avLst/>
                <a:gdLst>
                  <a:gd name="T0" fmla="*/ 0 w 156"/>
                  <a:gd name="T1" fmla="*/ 0 h 330"/>
                  <a:gd name="T2" fmla="*/ 22 w 156"/>
                  <a:gd name="T3" fmla="*/ 20 h 330"/>
                  <a:gd name="T4" fmla="*/ 32 w 156"/>
                  <a:gd name="T5" fmla="*/ 35 h 330"/>
                  <a:gd name="T6" fmla="*/ 35 w 156"/>
                  <a:gd name="T7" fmla="*/ 99 h 33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6" h="330">
                    <a:moveTo>
                      <a:pt x="0" y="0"/>
                    </a:moveTo>
                    <a:cubicBezTo>
                      <a:pt x="25" y="42"/>
                      <a:pt x="53" y="49"/>
                      <a:pt x="96" y="66"/>
                    </a:cubicBezTo>
                    <a:cubicBezTo>
                      <a:pt x="109" y="85"/>
                      <a:pt x="125" y="101"/>
                      <a:pt x="138" y="120"/>
                    </a:cubicBezTo>
                    <a:cubicBezTo>
                      <a:pt x="144" y="191"/>
                      <a:pt x="156" y="259"/>
                      <a:pt x="156" y="33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7" name="Freeform 124"/>
              <p:cNvSpPr>
                <a:spLocks/>
              </p:cNvSpPr>
              <p:nvPr/>
            </p:nvSpPr>
            <p:spPr bwMode="auto">
              <a:xfrm>
                <a:off x="1312" y="2361"/>
                <a:ext cx="287" cy="211"/>
              </a:xfrm>
              <a:custGeom>
                <a:avLst/>
                <a:gdLst>
                  <a:gd name="T0" fmla="*/ 0 w 366"/>
                  <a:gd name="T1" fmla="*/ 0 h 258"/>
                  <a:gd name="T2" fmla="*/ 5 w 366"/>
                  <a:gd name="T3" fmla="*/ 20 h 258"/>
                  <a:gd name="T4" fmla="*/ 16 w 366"/>
                  <a:gd name="T5" fmla="*/ 41 h 258"/>
                  <a:gd name="T6" fmla="*/ 85 w 366"/>
                  <a:gd name="T7" fmla="*/ 77 h 2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6" h="258">
                    <a:moveTo>
                      <a:pt x="0" y="0"/>
                    </a:moveTo>
                    <a:cubicBezTo>
                      <a:pt x="13" y="19"/>
                      <a:pt x="11" y="47"/>
                      <a:pt x="24" y="66"/>
                    </a:cubicBezTo>
                    <a:cubicBezTo>
                      <a:pt x="39" y="89"/>
                      <a:pt x="51" y="116"/>
                      <a:pt x="66" y="138"/>
                    </a:cubicBezTo>
                    <a:cubicBezTo>
                      <a:pt x="122" y="222"/>
                      <a:pt x="270" y="258"/>
                      <a:pt x="366" y="258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8" name="Freeform 125"/>
              <p:cNvSpPr>
                <a:spLocks/>
              </p:cNvSpPr>
              <p:nvPr/>
            </p:nvSpPr>
            <p:spPr bwMode="auto">
              <a:xfrm>
                <a:off x="974" y="2492"/>
                <a:ext cx="220" cy="94"/>
              </a:xfrm>
              <a:custGeom>
                <a:avLst/>
                <a:gdLst>
                  <a:gd name="T0" fmla="*/ 64 w 282"/>
                  <a:gd name="T1" fmla="*/ 2 h 115"/>
                  <a:gd name="T2" fmla="*/ 42 w 282"/>
                  <a:gd name="T3" fmla="*/ 4 h 115"/>
                  <a:gd name="T4" fmla="*/ 29 w 282"/>
                  <a:gd name="T5" fmla="*/ 15 h 115"/>
                  <a:gd name="T6" fmla="*/ 0 w 282"/>
                  <a:gd name="T7" fmla="*/ 34 h 1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115">
                    <a:moveTo>
                      <a:pt x="282" y="7"/>
                    </a:moveTo>
                    <a:cubicBezTo>
                      <a:pt x="248" y="0"/>
                      <a:pt x="219" y="2"/>
                      <a:pt x="186" y="13"/>
                    </a:cubicBezTo>
                    <a:cubicBezTo>
                      <a:pt x="168" y="31"/>
                      <a:pt x="151" y="33"/>
                      <a:pt x="132" y="49"/>
                    </a:cubicBezTo>
                    <a:cubicBezTo>
                      <a:pt x="90" y="84"/>
                      <a:pt x="56" y="115"/>
                      <a:pt x="0" y="115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3197" name="Group 126"/>
              <p:cNvGrpSpPr>
                <a:grpSpLocks/>
              </p:cNvGrpSpPr>
              <p:nvPr/>
            </p:nvGrpSpPr>
            <p:grpSpPr bwMode="auto">
              <a:xfrm>
                <a:off x="941" y="2508"/>
                <a:ext cx="178" cy="201"/>
                <a:chOff x="2004" y="2820"/>
                <a:chExt cx="228" cy="246"/>
              </a:xfrm>
            </p:grpSpPr>
            <p:sp>
              <p:nvSpPr>
                <p:cNvPr id="32938" name="Freeform 127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39" name="Freeform 128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40" name="Freeform 129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41" name="Freeform 130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42" name="Freeform 131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198" name="Group 132"/>
              <p:cNvGrpSpPr>
                <a:grpSpLocks/>
              </p:cNvGrpSpPr>
              <p:nvPr/>
            </p:nvGrpSpPr>
            <p:grpSpPr bwMode="auto">
              <a:xfrm>
                <a:off x="1166" y="2670"/>
                <a:ext cx="179" cy="201"/>
                <a:chOff x="2004" y="2820"/>
                <a:chExt cx="228" cy="246"/>
              </a:xfrm>
            </p:grpSpPr>
            <p:sp>
              <p:nvSpPr>
                <p:cNvPr id="32933" name="Freeform 133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34" name="Freeform 134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35" name="Freeform 135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36" name="Freeform 136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37" name="Freeform 137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199" name="Group 138"/>
              <p:cNvGrpSpPr>
                <a:grpSpLocks/>
              </p:cNvGrpSpPr>
              <p:nvPr/>
            </p:nvGrpSpPr>
            <p:grpSpPr bwMode="auto">
              <a:xfrm flipH="1">
                <a:off x="1368" y="2361"/>
                <a:ext cx="179" cy="201"/>
                <a:chOff x="2004" y="2820"/>
                <a:chExt cx="228" cy="246"/>
              </a:xfrm>
            </p:grpSpPr>
            <p:sp>
              <p:nvSpPr>
                <p:cNvPr id="32928" name="Freeform 139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29" name="Freeform 140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30" name="Freeform 141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31" name="Freeform 142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32" name="Freeform 143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200" name="Group 144"/>
              <p:cNvGrpSpPr>
                <a:grpSpLocks/>
              </p:cNvGrpSpPr>
              <p:nvPr/>
            </p:nvGrpSpPr>
            <p:grpSpPr bwMode="auto">
              <a:xfrm>
                <a:off x="1138" y="2361"/>
                <a:ext cx="113" cy="201"/>
                <a:chOff x="2004" y="2820"/>
                <a:chExt cx="228" cy="246"/>
              </a:xfrm>
            </p:grpSpPr>
            <p:sp>
              <p:nvSpPr>
                <p:cNvPr id="32923" name="Freeform 145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24" name="Freeform 146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25" name="Freeform 147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26" name="Freeform 148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27" name="Freeform 149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201" name="Group 150"/>
              <p:cNvGrpSpPr>
                <a:grpSpLocks/>
              </p:cNvGrpSpPr>
              <p:nvPr/>
            </p:nvGrpSpPr>
            <p:grpSpPr bwMode="auto">
              <a:xfrm flipH="1">
                <a:off x="1340" y="2518"/>
                <a:ext cx="66" cy="201"/>
                <a:chOff x="2004" y="2820"/>
                <a:chExt cx="228" cy="246"/>
              </a:xfrm>
            </p:grpSpPr>
            <p:sp>
              <p:nvSpPr>
                <p:cNvPr id="32918" name="Freeform 151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19" name="Freeform 152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20" name="Freeform 153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21" name="Freeform 154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22" name="Freeform 155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202" name="Group 156"/>
              <p:cNvGrpSpPr>
                <a:grpSpLocks/>
              </p:cNvGrpSpPr>
              <p:nvPr/>
            </p:nvGrpSpPr>
            <p:grpSpPr bwMode="auto">
              <a:xfrm flipH="1">
                <a:off x="1298" y="2439"/>
                <a:ext cx="178" cy="201"/>
                <a:chOff x="2004" y="2820"/>
                <a:chExt cx="228" cy="246"/>
              </a:xfrm>
            </p:grpSpPr>
            <p:sp>
              <p:nvSpPr>
                <p:cNvPr id="32913" name="Freeform 157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14" name="Freeform 158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15" name="Freeform 159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16" name="Freeform 160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17" name="Freeform 161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203" name="Group 162"/>
              <p:cNvGrpSpPr>
                <a:grpSpLocks/>
              </p:cNvGrpSpPr>
              <p:nvPr/>
            </p:nvGrpSpPr>
            <p:grpSpPr bwMode="auto">
              <a:xfrm flipH="1">
                <a:off x="1298" y="2650"/>
                <a:ext cx="178" cy="201"/>
                <a:chOff x="2004" y="2820"/>
                <a:chExt cx="228" cy="246"/>
              </a:xfrm>
            </p:grpSpPr>
            <p:sp>
              <p:nvSpPr>
                <p:cNvPr id="32908" name="Freeform 163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09" name="Freeform 164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10" name="Freeform 165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11" name="Freeform 166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12" name="Freeform 167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204" name="Group 168"/>
              <p:cNvGrpSpPr>
                <a:grpSpLocks/>
              </p:cNvGrpSpPr>
              <p:nvPr/>
            </p:nvGrpSpPr>
            <p:grpSpPr bwMode="auto">
              <a:xfrm flipH="1">
                <a:off x="1364" y="2518"/>
                <a:ext cx="178" cy="201"/>
                <a:chOff x="2004" y="2820"/>
                <a:chExt cx="228" cy="246"/>
              </a:xfrm>
            </p:grpSpPr>
            <p:sp>
              <p:nvSpPr>
                <p:cNvPr id="32903" name="Freeform 169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04" name="Freeform 170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05" name="Freeform 171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06" name="Freeform 172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07" name="Freeform 173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205" name="Group 174"/>
              <p:cNvGrpSpPr>
                <a:grpSpLocks/>
              </p:cNvGrpSpPr>
              <p:nvPr/>
            </p:nvGrpSpPr>
            <p:grpSpPr bwMode="auto">
              <a:xfrm flipH="1">
                <a:off x="1443" y="2591"/>
                <a:ext cx="179" cy="201"/>
                <a:chOff x="2004" y="2820"/>
                <a:chExt cx="228" cy="246"/>
              </a:xfrm>
            </p:grpSpPr>
            <p:sp>
              <p:nvSpPr>
                <p:cNvPr id="32898" name="Freeform 175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99" name="Freeform 176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00" name="Freeform 177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01" name="Freeform 178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02" name="Freeform 179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206" name="Group 180"/>
              <p:cNvGrpSpPr>
                <a:grpSpLocks/>
              </p:cNvGrpSpPr>
              <p:nvPr/>
            </p:nvGrpSpPr>
            <p:grpSpPr bwMode="auto">
              <a:xfrm flipH="1">
                <a:off x="1584" y="2572"/>
                <a:ext cx="179" cy="201"/>
                <a:chOff x="2004" y="2820"/>
                <a:chExt cx="228" cy="246"/>
              </a:xfrm>
            </p:grpSpPr>
            <p:sp>
              <p:nvSpPr>
                <p:cNvPr id="32893" name="Freeform 181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94" name="Freeform 182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95" name="Freeform 183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96" name="Freeform 184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97" name="Freeform 185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207" name="Group 186"/>
              <p:cNvGrpSpPr>
                <a:grpSpLocks/>
              </p:cNvGrpSpPr>
              <p:nvPr/>
            </p:nvGrpSpPr>
            <p:grpSpPr bwMode="auto">
              <a:xfrm flipH="1">
                <a:off x="1411" y="2390"/>
                <a:ext cx="178" cy="201"/>
                <a:chOff x="2004" y="2820"/>
                <a:chExt cx="228" cy="246"/>
              </a:xfrm>
            </p:grpSpPr>
            <p:sp>
              <p:nvSpPr>
                <p:cNvPr id="32888" name="Freeform 187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89" name="Freeform 188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90" name="Freeform 189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91" name="Freeform 190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92" name="Freeform 191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208" name="Group 192"/>
              <p:cNvGrpSpPr>
                <a:grpSpLocks/>
              </p:cNvGrpSpPr>
              <p:nvPr/>
            </p:nvGrpSpPr>
            <p:grpSpPr bwMode="auto">
              <a:xfrm>
                <a:off x="1209" y="2841"/>
                <a:ext cx="112" cy="202"/>
                <a:chOff x="2004" y="2820"/>
                <a:chExt cx="228" cy="246"/>
              </a:xfrm>
            </p:grpSpPr>
            <p:sp>
              <p:nvSpPr>
                <p:cNvPr id="32883" name="Freeform 193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84" name="Freeform 194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85" name="Freeform 195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86" name="Freeform 196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87" name="Freeform 197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209" name="Group 198"/>
              <p:cNvGrpSpPr>
                <a:grpSpLocks/>
              </p:cNvGrpSpPr>
              <p:nvPr/>
            </p:nvGrpSpPr>
            <p:grpSpPr bwMode="auto">
              <a:xfrm flipH="1">
                <a:off x="1326" y="2871"/>
                <a:ext cx="179" cy="201"/>
                <a:chOff x="2004" y="2820"/>
                <a:chExt cx="228" cy="246"/>
              </a:xfrm>
            </p:grpSpPr>
            <p:sp>
              <p:nvSpPr>
                <p:cNvPr id="32878" name="Freeform 199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79" name="Freeform 200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80" name="Freeform 201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81" name="Freeform 202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82" name="Freeform 203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210" name="Group 204"/>
              <p:cNvGrpSpPr>
                <a:grpSpLocks/>
              </p:cNvGrpSpPr>
              <p:nvPr/>
            </p:nvGrpSpPr>
            <p:grpSpPr bwMode="auto">
              <a:xfrm flipH="1">
                <a:off x="1124" y="2503"/>
                <a:ext cx="179" cy="201"/>
                <a:chOff x="2004" y="2820"/>
                <a:chExt cx="228" cy="246"/>
              </a:xfrm>
            </p:grpSpPr>
            <p:sp>
              <p:nvSpPr>
                <p:cNvPr id="32873" name="Freeform 205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74" name="Freeform 206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75" name="Freeform 207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76" name="Freeform 208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77" name="Freeform 209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211" name="Group 4"/>
            <p:cNvGrpSpPr>
              <a:grpSpLocks/>
            </p:cNvGrpSpPr>
            <p:nvPr/>
          </p:nvGrpSpPr>
          <p:grpSpPr bwMode="auto">
            <a:xfrm>
              <a:off x="7938" y="3309938"/>
              <a:ext cx="3932237" cy="1309687"/>
              <a:chOff x="3276600" y="1905000"/>
              <a:chExt cx="5943600" cy="1981200"/>
            </a:xfrm>
          </p:grpSpPr>
          <p:grpSp>
            <p:nvGrpSpPr>
              <p:cNvPr id="33212" name="Group 17"/>
              <p:cNvGrpSpPr>
                <a:grpSpLocks/>
              </p:cNvGrpSpPr>
              <p:nvPr/>
            </p:nvGrpSpPr>
            <p:grpSpPr bwMode="auto">
              <a:xfrm>
                <a:off x="5207000" y="2514600"/>
                <a:ext cx="2451100" cy="838200"/>
                <a:chOff x="792" y="2112"/>
                <a:chExt cx="1544" cy="528"/>
              </a:xfrm>
            </p:grpSpPr>
            <p:sp>
              <p:nvSpPr>
                <p:cNvPr id="32834" name="Freeform 18"/>
                <p:cNvSpPr>
                  <a:spLocks/>
                </p:cNvSpPr>
                <p:nvPr/>
              </p:nvSpPr>
              <p:spPr bwMode="auto">
                <a:xfrm>
                  <a:off x="880" y="2150"/>
                  <a:ext cx="368" cy="106"/>
                </a:xfrm>
                <a:custGeom>
                  <a:avLst/>
                  <a:gdLst>
                    <a:gd name="T0" fmla="*/ 0 w 264"/>
                    <a:gd name="T1" fmla="*/ 11 h 114"/>
                    <a:gd name="T2" fmla="*/ 1879 w 264"/>
                    <a:gd name="T3" fmla="*/ 20 h 114"/>
                    <a:gd name="T4" fmla="*/ 2048 w 264"/>
                    <a:gd name="T5" fmla="*/ 34 h 114"/>
                    <a:gd name="T6" fmla="*/ 2701 w 264"/>
                    <a:gd name="T7" fmla="*/ 69 h 11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4" h="114">
                      <a:moveTo>
                        <a:pt x="0" y="18"/>
                      </a:moveTo>
                      <a:cubicBezTo>
                        <a:pt x="61" y="21"/>
                        <a:pt x="133" y="0"/>
                        <a:pt x="184" y="34"/>
                      </a:cubicBezTo>
                      <a:cubicBezTo>
                        <a:pt x="192" y="39"/>
                        <a:pt x="193" y="51"/>
                        <a:pt x="200" y="58"/>
                      </a:cubicBezTo>
                      <a:cubicBezTo>
                        <a:pt x="219" y="77"/>
                        <a:pt x="244" y="94"/>
                        <a:pt x="264" y="114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35" name="Freeform 19"/>
                <p:cNvSpPr>
                  <a:spLocks/>
                </p:cNvSpPr>
                <p:nvPr/>
              </p:nvSpPr>
              <p:spPr bwMode="auto">
                <a:xfrm>
                  <a:off x="1112" y="2232"/>
                  <a:ext cx="392" cy="135"/>
                </a:xfrm>
                <a:custGeom>
                  <a:avLst/>
                  <a:gdLst>
                    <a:gd name="T0" fmla="*/ 0 w 392"/>
                    <a:gd name="T1" fmla="*/ 80 h 135"/>
                    <a:gd name="T2" fmla="*/ 128 w 392"/>
                    <a:gd name="T3" fmla="*/ 0 h 135"/>
                    <a:gd name="T4" fmla="*/ 224 w 392"/>
                    <a:gd name="T5" fmla="*/ 16 h 135"/>
                    <a:gd name="T6" fmla="*/ 272 w 392"/>
                    <a:gd name="T7" fmla="*/ 48 h 135"/>
                    <a:gd name="T8" fmla="*/ 288 w 392"/>
                    <a:gd name="T9" fmla="*/ 104 h 135"/>
                    <a:gd name="T10" fmla="*/ 392 w 392"/>
                    <a:gd name="T11" fmla="*/ 128 h 1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92" h="135">
                      <a:moveTo>
                        <a:pt x="0" y="80"/>
                      </a:moveTo>
                      <a:cubicBezTo>
                        <a:pt x="37" y="43"/>
                        <a:pt x="79" y="16"/>
                        <a:pt x="128" y="0"/>
                      </a:cubicBezTo>
                      <a:cubicBezTo>
                        <a:pt x="141" y="1"/>
                        <a:pt x="201" y="3"/>
                        <a:pt x="224" y="16"/>
                      </a:cubicBezTo>
                      <a:cubicBezTo>
                        <a:pt x="241" y="25"/>
                        <a:pt x="272" y="48"/>
                        <a:pt x="272" y="48"/>
                      </a:cubicBezTo>
                      <a:cubicBezTo>
                        <a:pt x="278" y="66"/>
                        <a:pt x="277" y="88"/>
                        <a:pt x="288" y="104"/>
                      </a:cubicBezTo>
                      <a:cubicBezTo>
                        <a:pt x="308" y="135"/>
                        <a:pt x="365" y="128"/>
                        <a:pt x="392" y="128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36" name="Freeform 20"/>
                <p:cNvSpPr>
                  <a:spLocks/>
                </p:cNvSpPr>
                <p:nvPr/>
              </p:nvSpPr>
              <p:spPr bwMode="auto">
                <a:xfrm>
                  <a:off x="792" y="2153"/>
                  <a:ext cx="496" cy="106"/>
                </a:xfrm>
                <a:custGeom>
                  <a:avLst/>
                  <a:gdLst>
                    <a:gd name="T0" fmla="*/ 0 w 496"/>
                    <a:gd name="T1" fmla="*/ 15 h 106"/>
                    <a:gd name="T2" fmla="*/ 200 w 496"/>
                    <a:gd name="T3" fmla="*/ 7 h 106"/>
                    <a:gd name="T4" fmla="*/ 272 w 496"/>
                    <a:gd name="T5" fmla="*/ 71 h 106"/>
                    <a:gd name="T6" fmla="*/ 288 w 496"/>
                    <a:gd name="T7" fmla="*/ 95 h 106"/>
                    <a:gd name="T8" fmla="*/ 496 w 496"/>
                    <a:gd name="T9" fmla="*/ 63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6" h="106">
                      <a:moveTo>
                        <a:pt x="0" y="15"/>
                      </a:moveTo>
                      <a:cubicBezTo>
                        <a:pt x="89" y="2"/>
                        <a:pt x="91" y="0"/>
                        <a:pt x="200" y="7"/>
                      </a:cubicBezTo>
                      <a:cubicBezTo>
                        <a:pt x="255" y="62"/>
                        <a:pt x="229" y="42"/>
                        <a:pt x="272" y="71"/>
                      </a:cubicBezTo>
                      <a:cubicBezTo>
                        <a:pt x="277" y="79"/>
                        <a:pt x="278" y="94"/>
                        <a:pt x="288" y="95"/>
                      </a:cubicBezTo>
                      <a:cubicBezTo>
                        <a:pt x="359" y="106"/>
                        <a:pt x="426" y="63"/>
                        <a:pt x="496" y="63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37" name="Freeform 21"/>
                <p:cNvSpPr>
                  <a:spLocks/>
                </p:cNvSpPr>
                <p:nvPr/>
              </p:nvSpPr>
              <p:spPr bwMode="auto">
                <a:xfrm rot="1038699">
                  <a:off x="960" y="2112"/>
                  <a:ext cx="384" cy="159"/>
                </a:xfrm>
                <a:custGeom>
                  <a:avLst/>
                  <a:gdLst>
                    <a:gd name="T0" fmla="*/ 0 w 384"/>
                    <a:gd name="T1" fmla="*/ 159 h 159"/>
                    <a:gd name="T2" fmla="*/ 224 w 384"/>
                    <a:gd name="T3" fmla="*/ 39 h 159"/>
                    <a:gd name="T4" fmla="*/ 328 w 384"/>
                    <a:gd name="T5" fmla="*/ 79 h 159"/>
                    <a:gd name="T6" fmla="*/ 384 w 384"/>
                    <a:gd name="T7" fmla="*/ 135 h 15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4" h="159">
                      <a:moveTo>
                        <a:pt x="0" y="159"/>
                      </a:moveTo>
                      <a:cubicBezTo>
                        <a:pt x="69" y="116"/>
                        <a:pt x="145" y="59"/>
                        <a:pt x="224" y="39"/>
                      </a:cubicBezTo>
                      <a:cubicBezTo>
                        <a:pt x="282" y="0"/>
                        <a:pt x="295" y="39"/>
                        <a:pt x="328" y="79"/>
                      </a:cubicBezTo>
                      <a:cubicBezTo>
                        <a:pt x="347" y="101"/>
                        <a:pt x="371" y="110"/>
                        <a:pt x="384" y="135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38" name="Freeform 22"/>
                <p:cNvSpPr>
                  <a:spLocks/>
                </p:cNvSpPr>
                <p:nvPr/>
              </p:nvSpPr>
              <p:spPr bwMode="auto">
                <a:xfrm>
                  <a:off x="1200" y="2246"/>
                  <a:ext cx="368" cy="106"/>
                </a:xfrm>
                <a:custGeom>
                  <a:avLst/>
                  <a:gdLst>
                    <a:gd name="T0" fmla="*/ 0 w 264"/>
                    <a:gd name="T1" fmla="*/ 11 h 114"/>
                    <a:gd name="T2" fmla="*/ 1879 w 264"/>
                    <a:gd name="T3" fmla="*/ 20 h 114"/>
                    <a:gd name="T4" fmla="*/ 2048 w 264"/>
                    <a:gd name="T5" fmla="*/ 34 h 114"/>
                    <a:gd name="T6" fmla="*/ 2701 w 264"/>
                    <a:gd name="T7" fmla="*/ 69 h 11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4" h="114">
                      <a:moveTo>
                        <a:pt x="0" y="18"/>
                      </a:moveTo>
                      <a:cubicBezTo>
                        <a:pt x="61" y="21"/>
                        <a:pt x="133" y="0"/>
                        <a:pt x="184" y="34"/>
                      </a:cubicBezTo>
                      <a:cubicBezTo>
                        <a:pt x="192" y="39"/>
                        <a:pt x="193" y="51"/>
                        <a:pt x="200" y="58"/>
                      </a:cubicBezTo>
                      <a:cubicBezTo>
                        <a:pt x="219" y="77"/>
                        <a:pt x="244" y="94"/>
                        <a:pt x="264" y="114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39" name="Freeform 23"/>
                <p:cNvSpPr>
                  <a:spLocks/>
                </p:cNvSpPr>
                <p:nvPr/>
              </p:nvSpPr>
              <p:spPr bwMode="auto">
                <a:xfrm>
                  <a:off x="1432" y="2328"/>
                  <a:ext cx="392" cy="135"/>
                </a:xfrm>
                <a:custGeom>
                  <a:avLst/>
                  <a:gdLst>
                    <a:gd name="T0" fmla="*/ 0 w 392"/>
                    <a:gd name="T1" fmla="*/ 80 h 135"/>
                    <a:gd name="T2" fmla="*/ 128 w 392"/>
                    <a:gd name="T3" fmla="*/ 0 h 135"/>
                    <a:gd name="T4" fmla="*/ 224 w 392"/>
                    <a:gd name="T5" fmla="*/ 16 h 135"/>
                    <a:gd name="T6" fmla="*/ 272 w 392"/>
                    <a:gd name="T7" fmla="*/ 48 h 135"/>
                    <a:gd name="T8" fmla="*/ 288 w 392"/>
                    <a:gd name="T9" fmla="*/ 104 h 135"/>
                    <a:gd name="T10" fmla="*/ 392 w 392"/>
                    <a:gd name="T11" fmla="*/ 128 h 1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92" h="135">
                      <a:moveTo>
                        <a:pt x="0" y="80"/>
                      </a:moveTo>
                      <a:cubicBezTo>
                        <a:pt x="37" y="43"/>
                        <a:pt x="79" y="16"/>
                        <a:pt x="128" y="0"/>
                      </a:cubicBezTo>
                      <a:cubicBezTo>
                        <a:pt x="141" y="1"/>
                        <a:pt x="201" y="3"/>
                        <a:pt x="224" y="16"/>
                      </a:cubicBezTo>
                      <a:cubicBezTo>
                        <a:pt x="241" y="25"/>
                        <a:pt x="272" y="48"/>
                        <a:pt x="272" y="48"/>
                      </a:cubicBezTo>
                      <a:cubicBezTo>
                        <a:pt x="278" y="66"/>
                        <a:pt x="277" y="88"/>
                        <a:pt x="288" y="104"/>
                      </a:cubicBezTo>
                      <a:cubicBezTo>
                        <a:pt x="308" y="135"/>
                        <a:pt x="365" y="128"/>
                        <a:pt x="392" y="128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40" name="Freeform 24"/>
                <p:cNvSpPr>
                  <a:spLocks/>
                </p:cNvSpPr>
                <p:nvPr/>
              </p:nvSpPr>
              <p:spPr bwMode="auto">
                <a:xfrm>
                  <a:off x="1112" y="2249"/>
                  <a:ext cx="496" cy="106"/>
                </a:xfrm>
                <a:custGeom>
                  <a:avLst/>
                  <a:gdLst>
                    <a:gd name="T0" fmla="*/ 0 w 496"/>
                    <a:gd name="T1" fmla="*/ 15 h 106"/>
                    <a:gd name="T2" fmla="*/ 200 w 496"/>
                    <a:gd name="T3" fmla="*/ 7 h 106"/>
                    <a:gd name="T4" fmla="*/ 272 w 496"/>
                    <a:gd name="T5" fmla="*/ 71 h 106"/>
                    <a:gd name="T6" fmla="*/ 288 w 496"/>
                    <a:gd name="T7" fmla="*/ 95 h 106"/>
                    <a:gd name="T8" fmla="*/ 496 w 496"/>
                    <a:gd name="T9" fmla="*/ 63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6" h="106">
                      <a:moveTo>
                        <a:pt x="0" y="15"/>
                      </a:moveTo>
                      <a:cubicBezTo>
                        <a:pt x="89" y="2"/>
                        <a:pt x="91" y="0"/>
                        <a:pt x="200" y="7"/>
                      </a:cubicBezTo>
                      <a:cubicBezTo>
                        <a:pt x="255" y="62"/>
                        <a:pt x="229" y="42"/>
                        <a:pt x="272" y="71"/>
                      </a:cubicBezTo>
                      <a:cubicBezTo>
                        <a:pt x="277" y="79"/>
                        <a:pt x="278" y="94"/>
                        <a:pt x="288" y="95"/>
                      </a:cubicBezTo>
                      <a:cubicBezTo>
                        <a:pt x="359" y="106"/>
                        <a:pt x="426" y="63"/>
                        <a:pt x="496" y="63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41" name="Freeform 25"/>
                <p:cNvSpPr>
                  <a:spLocks/>
                </p:cNvSpPr>
                <p:nvPr/>
              </p:nvSpPr>
              <p:spPr bwMode="auto">
                <a:xfrm rot="1038699">
                  <a:off x="1280" y="2208"/>
                  <a:ext cx="384" cy="159"/>
                </a:xfrm>
                <a:custGeom>
                  <a:avLst/>
                  <a:gdLst>
                    <a:gd name="T0" fmla="*/ 0 w 384"/>
                    <a:gd name="T1" fmla="*/ 159 h 159"/>
                    <a:gd name="T2" fmla="*/ 224 w 384"/>
                    <a:gd name="T3" fmla="*/ 39 h 159"/>
                    <a:gd name="T4" fmla="*/ 328 w 384"/>
                    <a:gd name="T5" fmla="*/ 79 h 159"/>
                    <a:gd name="T6" fmla="*/ 384 w 384"/>
                    <a:gd name="T7" fmla="*/ 135 h 15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4" h="159">
                      <a:moveTo>
                        <a:pt x="0" y="159"/>
                      </a:moveTo>
                      <a:cubicBezTo>
                        <a:pt x="69" y="116"/>
                        <a:pt x="145" y="59"/>
                        <a:pt x="224" y="39"/>
                      </a:cubicBezTo>
                      <a:cubicBezTo>
                        <a:pt x="282" y="0"/>
                        <a:pt x="295" y="39"/>
                        <a:pt x="328" y="79"/>
                      </a:cubicBezTo>
                      <a:cubicBezTo>
                        <a:pt x="347" y="101"/>
                        <a:pt x="371" y="110"/>
                        <a:pt x="384" y="135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42" name="Freeform 26"/>
                <p:cNvSpPr>
                  <a:spLocks/>
                </p:cNvSpPr>
                <p:nvPr/>
              </p:nvSpPr>
              <p:spPr bwMode="auto">
                <a:xfrm>
                  <a:off x="1440" y="2342"/>
                  <a:ext cx="368" cy="106"/>
                </a:xfrm>
                <a:custGeom>
                  <a:avLst/>
                  <a:gdLst>
                    <a:gd name="T0" fmla="*/ 0 w 264"/>
                    <a:gd name="T1" fmla="*/ 11 h 114"/>
                    <a:gd name="T2" fmla="*/ 1879 w 264"/>
                    <a:gd name="T3" fmla="*/ 20 h 114"/>
                    <a:gd name="T4" fmla="*/ 2048 w 264"/>
                    <a:gd name="T5" fmla="*/ 34 h 114"/>
                    <a:gd name="T6" fmla="*/ 2701 w 264"/>
                    <a:gd name="T7" fmla="*/ 69 h 11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4" h="114">
                      <a:moveTo>
                        <a:pt x="0" y="18"/>
                      </a:moveTo>
                      <a:cubicBezTo>
                        <a:pt x="61" y="21"/>
                        <a:pt x="133" y="0"/>
                        <a:pt x="184" y="34"/>
                      </a:cubicBezTo>
                      <a:cubicBezTo>
                        <a:pt x="192" y="39"/>
                        <a:pt x="193" y="51"/>
                        <a:pt x="200" y="58"/>
                      </a:cubicBezTo>
                      <a:cubicBezTo>
                        <a:pt x="219" y="77"/>
                        <a:pt x="244" y="94"/>
                        <a:pt x="264" y="114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43" name="Freeform 27"/>
                <p:cNvSpPr>
                  <a:spLocks/>
                </p:cNvSpPr>
                <p:nvPr/>
              </p:nvSpPr>
              <p:spPr bwMode="auto">
                <a:xfrm>
                  <a:off x="1672" y="2424"/>
                  <a:ext cx="392" cy="135"/>
                </a:xfrm>
                <a:custGeom>
                  <a:avLst/>
                  <a:gdLst>
                    <a:gd name="T0" fmla="*/ 0 w 392"/>
                    <a:gd name="T1" fmla="*/ 80 h 135"/>
                    <a:gd name="T2" fmla="*/ 128 w 392"/>
                    <a:gd name="T3" fmla="*/ 0 h 135"/>
                    <a:gd name="T4" fmla="*/ 224 w 392"/>
                    <a:gd name="T5" fmla="*/ 16 h 135"/>
                    <a:gd name="T6" fmla="*/ 272 w 392"/>
                    <a:gd name="T7" fmla="*/ 48 h 135"/>
                    <a:gd name="T8" fmla="*/ 288 w 392"/>
                    <a:gd name="T9" fmla="*/ 104 h 135"/>
                    <a:gd name="T10" fmla="*/ 392 w 392"/>
                    <a:gd name="T11" fmla="*/ 128 h 1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92" h="135">
                      <a:moveTo>
                        <a:pt x="0" y="80"/>
                      </a:moveTo>
                      <a:cubicBezTo>
                        <a:pt x="37" y="43"/>
                        <a:pt x="79" y="16"/>
                        <a:pt x="128" y="0"/>
                      </a:cubicBezTo>
                      <a:cubicBezTo>
                        <a:pt x="141" y="1"/>
                        <a:pt x="201" y="3"/>
                        <a:pt x="224" y="16"/>
                      </a:cubicBezTo>
                      <a:cubicBezTo>
                        <a:pt x="241" y="25"/>
                        <a:pt x="272" y="48"/>
                        <a:pt x="272" y="48"/>
                      </a:cubicBezTo>
                      <a:cubicBezTo>
                        <a:pt x="278" y="66"/>
                        <a:pt x="277" y="88"/>
                        <a:pt x="288" y="104"/>
                      </a:cubicBezTo>
                      <a:cubicBezTo>
                        <a:pt x="308" y="135"/>
                        <a:pt x="365" y="128"/>
                        <a:pt x="392" y="128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44" name="Freeform 28"/>
                <p:cNvSpPr>
                  <a:spLocks/>
                </p:cNvSpPr>
                <p:nvPr/>
              </p:nvSpPr>
              <p:spPr bwMode="auto">
                <a:xfrm>
                  <a:off x="1352" y="2345"/>
                  <a:ext cx="496" cy="106"/>
                </a:xfrm>
                <a:custGeom>
                  <a:avLst/>
                  <a:gdLst>
                    <a:gd name="T0" fmla="*/ 0 w 496"/>
                    <a:gd name="T1" fmla="*/ 15 h 106"/>
                    <a:gd name="T2" fmla="*/ 200 w 496"/>
                    <a:gd name="T3" fmla="*/ 7 h 106"/>
                    <a:gd name="T4" fmla="*/ 272 w 496"/>
                    <a:gd name="T5" fmla="*/ 71 h 106"/>
                    <a:gd name="T6" fmla="*/ 288 w 496"/>
                    <a:gd name="T7" fmla="*/ 95 h 106"/>
                    <a:gd name="T8" fmla="*/ 496 w 496"/>
                    <a:gd name="T9" fmla="*/ 63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6" h="106">
                      <a:moveTo>
                        <a:pt x="0" y="15"/>
                      </a:moveTo>
                      <a:cubicBezTo>
                        <a:pt x="89" y="2"/>
                        <a:pt x="91" y="0"/>
                        <a:pt x="200" y="7"/>
                      </a:cubicBezTo>
                      <a:cubicBezTo>
                        <a:pt x="255" y="62"/>
                        <a:pt x="229" y="42"/>
                        <a:pt x="272" y="71"/>
                      </a:cubicBezTo>
                      <a:cubicBezTo>
                        <a:pt x="277" y="79"/>
                        <a:pt x="278" y="94"/>
                        <a:pt x="288" y="95"/>
                      </a:cubicBezTo>
                      <a:cubicBezTo>
                        <a:pt x="359" y="106"/>
                        <a:pt x="426" y="63"/>
                        <a:pt x="496" y="63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45" name="Freeform 29"/>
                <p:cNvSpPr>
                  <a:spLocks/>
                </p:cNvSpPr>
                <p:nvPr/>
              </p:nvSpPr>
              <p:spPr bwMode="auto">
                <a:xfrm rot="1038699">
                  <a:off x="1520" y="2304"/>
                  <a:ext cx="384" cy="159"/>
                </a:xfrm>
                <a:custGeom>
                  <a:avLst/>
                  <a:gdLst>
                    <a:gd name="T0" fmla="*/ 0 w 384"/>
                    <a:gd name="T1" fmla="*/ 159 h 159"/>
                    <a:gd name="T2" fmla="*/ 224 w 384"/>
                    <a:gd name="T3" fmla="*/ 39 h 159"/>
                    <a:gd name="T4" fmla="*/ 328 w 384"/>
                    <a:gd name="T5" fmla="*/ 79 h 159"/>
                    <a:gd name="T6" fmla="*/ 384 w 384"/>
                    <a:gd name="T7" fmla="*/ 135 h 15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4" h="159">
                      <a:moveTo>
                        <a:pt x="0" y="159"/>
                      </a:moveTo>
                      <a:cubicBezTo>
                        <a:pt x="69" y="116"/>
                        <a:pt x="145" y="59"/>
                        <a:pt x="224" y="39"/>
                      </a:cubicBezTo>
                      <a:cubicBezTo>
                        <a:pt x="282" y="0"/>
                        <a:pt x="295" y="39"/>
                        <a:pt x="328" y="79"/>
                      </a:cubicBezTo>
                      <a:cubicBezTo>
                        <a:pt x="347" y="101"/>
                        <a:pt x="371" y="110"/>
                        <a:pt x="384" y="135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46" name="Freeform 30"/>
                <p:cNvSpPr>
                  <a:spLocks/>
                </p:cNvSpPr>
                <p:nvPr/>
              </p:nvSpPr>
              <p:spPr bwMode="auto">
                <a:xfrm>
                  <a:off x="1632" y="2423"/>
                  <a:ext cx="368" cy="106"/>
                </a:xfrm>
                <a:custGeom>
                  <a:avLst/>
                  <a:gdLst>
                    <a:gd name="T0" fmla="*/ 0 w 264"/>
                    <a:gd name="T1" fmla="*/ 11 h 114"/>
                    <a:gd name="T2" fmla="*/ 1879 w 264"/>
                    <a:gd name="T3" fmla="*/ 20 h 114"/>
                    <a:gd name="T4" fmla="*/ 2048 w 264"/>
                    <a:gd name="T5" fmla="*/ 34 h 114"/>
                    <a:gd name="T6" fmla="*/ 2701 w 264"/>
                    <a:gd name="T7" fmla="*/ 69 h 11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4" h="114">
                      <a:moveTo>
                        <a:pt x="0" y="18"/>
                      </a:moveTo>
                      <a:cubicBezTo>
                        <a:pt x="61" y="21"/>
                        <a:pt x="133" y="0"/>
                        <a:pt x="184" y="34"/>
                      </a:cubicBezTo>
                      <a:cubicBezTo>
                        <a:pt x="192" y="39"/>
                        <a:pt x="193" y="51"/>
                        <a:pt x="200" y="58"/>
                      </a:cubicBezTo>
                      <a:cubicBezTo>
                        <a:pt x="219" y="77"/>
                        <a:pt x="244" y="94"/>
                        <a:pt x="264" y="114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47" name="Freeform 31"/>
                <p:cNvSpPr>
                  <a:spLocks/>
                </p:cNvSpPr>
                <p:nvPr/>
              </p:nvSpPr>
              <p:spPr bwMode="auto">
                <a:xfrm>
                  <a:off x="1864" y="2505"/>
                  <a:ext cx="392" cy="135"/>
                </a:xfrm>
                <a:custGeom>
                  <a:avLst/>
                  <a:gdLst>
                    <a:gd name="T0" fmla="*/ 0 w 392"/>
                    <a:gd name="T1" fmla="*/ 80 h 135"/>
                    <a:gd name="T2" fmla="*/ 128 w 392"/>
                    <a:gd name="T3" fmla="*/ 0 h 135"/>
                    <a:gd name="T4" fmla="*/ 224 w 392"/>
                    <a:gd name="T5" fmla="*/ 16 h 135"/>
                    <a:gd name="T6" fmla="*/ 272 w 392"/>
                    <a:gd name="T7" fmla="*/ 48 h 135"/>
                    <a:gd name="T8" fmla="*/ 288 w 392"/>
                    <a:gd name="T9" fmla="*/ 104 h 135"/>
                    <a:gd name="T10" fmla="*/ 392 w 392"/>
                    <a:gd name="T11" fmla="*/ 128 h 1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92" h="135">
                      <a:moveTo>
                        <a:pt x="0" y="80"/>
                      </a:moveTo>
                      <a:cubicBezTo>
                        <a:pt x="37" y="43"/>
                        <a:pt x="79" y="16"/>
                        <a:pt x="128" y="0"/>
                      </a:cubicBezTo>
                      <a:cubicBezTo>
                        <a:pt x="141" y="1"/>
                        <a:pt x="201" y="3"/>
                        <a:pt x="224" y="16"/>
                      </a:cubicBezTo>
                      <a:cubicBezTo>
                        <a:pt x="241" y="25"/>
                        <a:pt x="272" y="48"/>
                        <a:pt x="272" y="48"/>
                      </a:cubicBezTo>
                      <a:cubicBezTo>
                        <a:pt x="278" y="66"/>
                        <a:pt x="277" y="88"/>
                        <a:pt x="288" y="104"/>
                      </a:cubicBezTo>
                      <a:cubicBezTo>
                        <a:pt x="308" y="135"/>
                        <a:pt x="365" y="128"/>
                        <a:pt x="392" y="128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48" name="Freeform 32"/>
                <p:cNvSpPr>
                  <a:spLocks/>
                </p:cNvSpPr>
                <p:nvPr/>
              </p:nvSpPr>
              <p:spPr bwMode="auto">
                <a:xfrm>
                  <a:off x="1544" y="2426"/>
                  <a:ext cx="496" cy="106"/>
                </a:xfrm>
                <a:custGeom>
                  <a:avLst/>
                  <a:gdLst>
                    <a:gd name="T0" fmla="*/ 0 w 496"/>
                    <a:gd name="T1" fmla="*/ 15 h 106"/>
                    <a:gd name="T2" fmla="*/ 200 w 496"/>
                    <a:gd name="T3" fmla="*/ 7 h 106"/>
                    <a:gd name="T4" fmla="*/ 272 w 496"/>
                    <a:gd name="T5" fmla="*/ 71 h 106"/>
                    <a:gd name="T6" fmla="*/ 288 w 496"/>
                    <a:gd name="T7" fmla="*/ 95 h 106"/>
                    <a:gd name="T8" fmla="*/ 496 w 496"/>
                    <a:gd name="T9" fmla="*/ 63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6" h="106">
                      <a:moveTo>
                        <a:pt x="0" y="15"/>
                      </a:moveTo>
                      <a:cubicBezTo>
                        <a:pt x="89" y="2"/>
                        <a:pt x="91" y="0"/>
                        <a:pt x="200" y="7"/>
                      </a:cubicBezTo>
                      <a:cubicBezTo>
                        <a:pt x="255" y="62"/>
                        <a:pt x="229" y="42"/>
                        <a:pt x="272" y="71"/>
                      </a:cubicBezTo>
                      <a:cubicBezTo>
                        <a:pt x="277" y="79"/>
                        <a:pt x="278" y="94"/>
                        <a:pt x="288" y="95"/>
                      </a:cubicBezTo>
                      <a:cubicBezTo>
                        <a:pt x="359" y="106"/>
                        <a:pt x="426" y="63"/>
                        <a:pt x="496" y="63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49" name="Freeform 33"/>
                <p:cNvSpPr>
                  <a:spLocks/>
                </p:cNvSpPr>
                <p:nvPr/>
              </p:nvSpPr>
              <p:spPr bwMode="auto">
                <a:xfrm rot="1038699">
                  <a:off x="1712" y="2385"/>
                  <a:ext cx="384" cy="159"/>
                </a:xfrm>
                <a:custGeom>
                  <a:avLst/>
                  <a:gdLst>
                    <a:gd name="T0" fmla="*/ 0 w 384"/>
                    <a:gd name="T1" fmla="*/ 159 h 159"/>
                    <a:gd name="T2" fmla="*/ 224 w 384"/>
                    <a:gd name="T3" fmla="*/ 39 h 159"/>
                    <a:gd name="T4" fmla="*/ 328 w 384"/>
                    <a:gd name="T5" fmla="*/ 79 h 159"/>
                    <a:gd name="T6" fmla="*/ 384 w 384"/>
                    <a:gd name="T7" fmla="*/ 135 h 15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4" h="159">
                      <a:moveTo>
                        <a:pt x="0" y="159"/>
                      </a:moveTo>
                      <a:cubicBezTo>
                        <a:pt x="69" y="116"/>
                        <a:pt x="145" y="59"/>
                        <a:pt x="224" y="39"/>
                      </a:cubicBezTo>
                      <a:cubicBezTo>
                        <a:pt x="282" y="0"/>
                        <a:pt x="295" y="39"/>
                        <a:pt x="328" y="79"/>
                      </a:cubicBezTo>
                      <a:cubicBezTo>
                        <a:pt x="347" y="101"/>
                        <a:pt x="371" y="110"/>
                        <a:pt x="384" y="135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50" name="Freeform 34"/>
                <p:cNvSpPr>
                  <a:spLocks/>
                </p:cNvSpPr>
                <p:nvPr/>
              </p:nvSpPr>
              <p:spPr bwMode="auto">
                <a:xfrm>
                  <a:off x="1872" y="2519"/>
                  <a:ext cx="368" cy="106"/>
                </a:xfrm>
                <a:custGeom>
                  <a:avLst/>
                  <a:gdLst>
                    <a:gd name="T0" fmla="*/ 0 w 264"/>
                    <a:gd name="T1" fmla="*/ 11 h 114"/>
                    <a:gd name="T2" fmla="*/ 1879 w 264"/>
                    <a:gd name="T3" fmla="*/ 20 h 114"/>
                    <a:gd name="T4" fmla="*/ 2048 w 264"/>
                    <a:gd name="T5" fmla="*/ 34 h 114"/>
                    <a:gd name="T6" fmla="*/ 2701 w 264"/>
                    <a:gd name="T7" fmla="*/ 69 h 11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4" h="114">
                      <a:moveTo>
                        <a:pt x="0" y="18"/>
                      </a:moveTo>
                      <a:cubicBezTo>
                        <a:pt x="61" y="21"/>
                        <a:pt x="133" y="0"/>
                        <a:pt x="184" y="34"/>
                      </a:cubicBezTo>
                      <a:cubicBezTo>
                        <a:pt x="192" y="39"/>
                        <a:pt x="193" y="51"/>
                        <a:pt x="200" y="58"/>
                      </a:cubicBezTo>
                      <a:cubicBezTo>
                        <a:pt x="219" y="77"/>
                        <a:pt x="244" y="94"/>
                        <a:pt x="264" y="114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51" name="Freeform 35"/>
                <p:cNvSpPr>
                  <a:spLocks/>
                </p:cNvSpPr>
                <p:nvPr/>
              </p:nvSpPr>
              <p:spPr bwMode="auto">
                <a:xfrm>
                  <a:off x="1784" y="2522"/>
                  <a:ext cx="496" cy="106"/>
                </a:xfrm>
                <a:custGeom>
                  <a:avLst/>
                  <a:gdLst>
                    <a:gd name="T0" fmla="*/ 0 w 496"/>
                    <a:gd name="T1" fmla="*/ 15 h 106"/>
                    <a:gd name="T2" fmla="*/ 200 w 496"/>
                    <a:gd name="T3" fmla="*/ 7 h 106"/>
                    <a:gd name="T4" fmla="*/ 272 w 496"/>
                    <a:gd name="T5" fmla="*/ 71 h 106"/>
                    <a:gd name="T6" fmla="*/ 288 w 496"/>
                    <a:gd name="T7" fmla="*/ 95 h 106"/>
                    <a:gd name="T8" fmla="*/ 496 w 496"/>
                    <a:gd name="T9" fmla="*/ 63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6" h="106">
                      <a:moveTo>
                        <a:pt x="0" y="15"/>
                      </a:moveTo>
                      <a:cubicBezTo>
                        <a:pt x="89" y="2"/>
                        <a:pt x="91" y="0"/>
                        <a:pt x="200" y="7"/>
                      </a:cubicBezTo>
                      <a:cubicBezTo>
                        <a:pt x="255" y="62"/>
                        <a:pt x="229" y="42"/>
                        <a:pt x="272" y="71"/>
                      </a:cubicBezTo>
                      <a:cubicBezTo>
                        <a:pt x="277" y="79"/>
                        <a:pt x="278" y="94"/>
                        <a:pt x="288" y="95"/>
                      </a:cubicBezTo>
                      <a:cubicBezTo>
                        <a:pt x="359" y="106"/>
                        <a:pt x="426" y="63"/>
                        <a:pt x="496" y="63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52" name="Freeform 36"/>
                <p:cNvSpPr>
                  <a:spLocks/>
                </p:cNvSpPr>
                <p:nvPr/>
              </p:nvSpPr>
              <p:spPr bwMode="auto">
                <a:xfrm rot="1038699">
                  <a:off x="1952" y="2481"/>
                  <a:ext cx="384" cy="159"/>
                </a:xfrm>
                <a:custGeom>
                  <a:avLst/>
                  <a:gdLst>
                    <a:gd name="T0" fmla="*/ 0 w 384"/>
                    <a:gd name="T1" fmla="*/ 159 h 159"/>
                    <a:gd name="T2" fmla="*/ 224 w 384"/>
                    <a:gd name="T3" fmla="*/ 39 h 159"/>
                    <a:gd name="T4" fmla="*/ 328 w 384"/>
                    <a:gd name="T5" fmla="*/ 79 h 159"/>
                    <a:gd name="T6" fmla="*/ 384 w 384"/>
                    <a:gd name="T7" fmla="*/ 135 h 15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4" h="159">
                      <a:moveTo>
                        <a:pt x="0" y="159"/>
                      </a:moveTo>
                      <a:cubicBezTo>
                        <a:pt x="69" y="116"/>
                        <a:pt x="145" y="59"/>
                        <a:pt x="224" y="39"/>
                      </a:cubicBezTo>
                      <a:cubicBezTo>
                        <a:pt x="282" y="0"/>
                        <a:pt x="295" y="39"/>
                        <a:pt x="328" y="79"/>
                      </a:cubicBezTo>
                      <a:cubicBezTo>
                        <a:pt x="347" y="101"/>
                        <a:pt x="371" y="110"/>
                        <a:pt x="384" y="135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213" name="Group 37"/>
              <p:cNvGrpSpPr>
                <a:grpSpLocks/>
              </p:cNvGrpSpPr>
              <p:nvPr/>
            </p:nvGrpSpPr>
            <p:grpSpPr bwMode="auto">
              <a:xfrm>
                <a:off x="6769100" y="3048000"/>
                <a:ext cx="2451100" cy="838200"/>
                <a:chOff x="792" y="2112"/>
                <a:chExt cx="1544" cy="528"/>
              </a:xfrm>
            </p:grpSpPr>
            <p:sp>
              <p:nvSpPr>
                <p:cNvPr id="32815" name="Freeform 38"/>
                <p:cNvSpPr>
                  <a:spLocks/>
                </p:cNvSpPr>
                <p:nvPr/>
              </p:nvSpPr>
              <p:spPr bwMode="auto">
                <a:xfrm>
                  <a:off x="880" y="2150"/>
                  <a:ext cx="368" cy="106"/>
                </a:xfrm>
                <a:custGeom>
                  <a:avLst/>
                  <a:gdLst>
                    <a:gd name="T0" fmla="*/ 0 w 264"/>
                    <a:gd name="T1" fmla="*/ 11 h 114"/>
                    <a:gd name="T2" fmla="*/ 1879 w 264"/>
                    <a:gd name="T3" fmla="*/ 20 h 114"/>
                    <a:gd name="T4" fmla="*/ 2048 w 264"/>
                    <a:gd name="T5" fmla="*/ 34 h 114"/>
                    <a:gd name="T6" fmla="*/ 2701 w 264"/>
                    <a:gd name="T7" fmla="*/ 69 h 11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4" h="114">
                      <a:moveTo>
                        <a:pt x="0" y="18"/>
                      </a:moveTo>
                      <a:cubicBezTo>
                        <a:pt x="61" y="21"/>
                        <a:pt x="133" y="0"/>
                        <a:pt x="184" y="34"/>
                      </a:cubicBezTo>
                      <a:cubicBezTo>
                        <a:pt x="192" y="39"/>
                        <a:pt x="193" y="51"/>
                        <a:pt x="200" y="58"/>
                      </a:cubicBezTo>
                      <a:cubicBezTo>
                        <a:pt x="219" y="77"/>
                        <a:pt x="244" y="94"/>
                        <a:pt x="264" y="114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16" name="Freeform 39"/>
                <p:cNvSpPr>
                  <a:spLocks/>
                </p:cNvSpPr>
                <p:nvPr/>
              </p:nvSpPr>
              <p:spPr bwMode="auto">
                <a:xfrm>
                  <a:off x="1112" y="2232"/>
                  <a:ext cx="392" cy="135"/>
                </a:xfrm>
                <a:custGeom>
                  <a:avLst/>
                  <a:gdLst>
                    <a:gd name="T0" fmla="*/ 0 w 392"/>
                    <a:gd name="T1" fmla="*/ 80 h 135"/>
                    <a:gd name="T2" fmla="*/ 128 w 392"/>
                    <a:gd name="T3" fmla="*/ 0 h 135"/>
                    <a:gd name="T4" fmla="*/ 224 w 392"/>
                    <a:gd name="T5" fmla="*/ 16 h 135"/>
                    <a:gd name="T6" fmla="*/ 272 w 392"/>
                    <a:gd name="T7" fmla="*/ 48 h 135"/>
                    <a:gd name="T8" fmla="*/ 288 w 392"/>
                    <a:gd name="T9" fmla="*/ 104 h 135"/>
                    <a:gd name="T10" fmla="*/ 392 w 392"/>
                    <a:gd name="T11" fmla="*/ 128 h 1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92" h="135">
                      <a:moveTo>
                        <a:pt x="0" y="80"/>
                      </a:moveTo>
                      <a:cubicBezTo>
                        <a:pt x="37" y="43"/>
                        <a:pt x="79" y="16"/>
                        <a:pt x="128" y="0"/>
                      </a:cubicBezTo>
                      <a:cubicBezTo>
                        <a:pt x="141" y="1"/>
                        <a:pt x="201" y="3"/>
                        <a:pt x="224" y="16"/>
                      </a:cubicBezTo>
                      <a:cubicBezTo>
                        <a:pt x="241" y="25"/>
                        <a:pt x="272" y="48"/>
                        <a:pt x="272" y="48"/>
                      </a:cubicBezTo>
                      <a:cubicBezTo>
                        <a:pt x="278" y="66"/>
                        <a:pt x="277" y="88"/>
                        <a:pt x="288" y="104"/>
                      </a:cubicBezTo>
                      <a:cubicBezTo>
                        <a:pt x="308" y="135"/>
                        <a:pt x="365" y="128"/>
                        <a:pt x="392" y="128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17" name="Freeform 40"/>
                <p:cNvSpPr>
                  <a:spLocks/>
                </p:cNvSpPr>
                <p:nvPr/>
              </p:nvSpPr>
              <p:spPr bwMode="auto">
                <a:xfrm>
                  <a:off x="792" y="2153"/>
                  <a:ext cx="496" cy="106"/>
                </a:xfrm>
                <a:custGeom>
                  <a:avLst/>
                  <a:gdLst>
                    <a:gd name="T0" fmla="*/ 0 w 496"/>
                    <a:gd name="T1" fmla="*/ 15 h 106"/>
                    <a:gd name="T2" fmla="*/ 200 w 496"/>
                    <a:gd name="T3" fmla="*/ 7 h 106"/>
                    <a:gd name="T4" fmla="*/ 272 w 496"/>
                    <a:gd name="T5" fmla="*/ 71 h 106"/>
                    <a:gd name="T6" fmla="*/ 288 w 496"/>
                    <a:gd name="T7" fmla="*/ 95 h 106"/>
                    <a:gd name="T8" fmla="*/ 496 w 496"/>
                    <a:gd name="T9" fmla="*/ 63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6" h="106">
                      <a:moveTo>
                        <a:pt x="0" y="15"/>
                      </a:moveTo>
                      <a:cubicBezTo>
                        <a:pt x="89" y="2"/>
                        <a:pt x="91" y="0"/>
                        <a:pt x="200" y="7"/>
                      </a:cubicBezTo>
                      <a:cubicBezTo>
                        <a:pt x="255" y="62"/>
                        <a:pt x="229" y="42"/>
                        <a:pt x="272" y="71"/>
                      </a:cubicBezTo>
                      <a:cubicBezTo>
                        <a:pt x="277" y="79"/>
                        <a:pt x="278" y="94"/>
                        <a:pt x="288" y="95"/>
                      </a:cubicBezTo>
                      <a:cubicBezTo>
                        <a:pt x="359" y="106"/>
                        <a:pt x="426" y="63"/>
                        <a:pt x="496" y="63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18" name="Freeform 41"/>
                <p:cNvSpPr>
                  <a:spLocks/>
                </p:cNvSpPr>
                <p:nvPr/>
              </p:nvSpPr>
              <p:spPr bwMode="auto">
                <a:xfrm rot="1038699">
                  <a:off x="960" y="2112"/>
                  <a:ext cx="384" cy="159"/>
                </a:xfrm>
                <a:custGeom>
                  <a:avLst/>
                  <a:gdLst>
                    <a:gd name="T0" fmla="*/ 0 w 384"/>
                    <a:gd name="T1" fmla="*/ 159 h 159"/>
                    <a:gd name="T2" fmla="*/ 224 w 384"/>
                    <a:gd name="T3" fmla="*/ 39 h 159"/>
                    <a:gd name="T4" fmla="*/ 328 w 384"/>
                    <a:gd name="T5" fmla="*/ 79 h 159"/>
                    <a:gd name="T6" fmla="*/ 384 w 384"/>
                    <a:gd name="T7" fmla="*/ 135 h 15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4" h="159">
                      <a:moveTo>
                        <a:pt x="0" y="159"/>
                      </a:moveTo>
                      <a:cubicBezTo>
                        <a:pt x="69" y="116"/>
                        <a:pt x="145" y="59"/>
                        <a:pt x="224" y="39"/>
                      </a:cubicBezTo>
                      <a:cubicBezTo>
                        <a:pt x="282" y="0"/>
                        <a:pt x="295" y="39"/>
                        <a:pt x="328" y="79"/>
                      </a:cubicBezTo>
                      <a:cubicBezTo>
                        <a:pt x="347" y="101"/>
                        <a:pt x="371" y="110"/>
                        <a:pt x="384" y="135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19" name="Freeform 42"/>
                <p:cNvSpPr>
                  <a:spLocks/>
                </p:cNvSpPr>
                <p:nvPr/>
              </p:nvSpPr>
              <p:spPr bwMode="auto">
                <a:xfrm>
                  <a:off x="1200" y="2246"/>
                  <a:ext cx="368" cy="106"/>
                </a:xfrm>
                <a:custGeom>
                  <a:avLst/>
                  <a:gdLst>
                    <a:gd name="T0" fmla="*/ 0 w 264"/>
                    <a:gd name="T1" fmla="*/ 11 h 114"/>
                    <a:gd name="T2" fmla="*/ 1879 w 264"/>
                    <a:gd name="T3" fmla="*/ 20 h 114"/>
                    <a:gd name="T4" fmla="*/ 2048 w 264"/>
                    <a:gd name="T5" fmla="*/ 34 h 114"/>
                    <a:gd name="T6" fmla="*/ 2701 w 264"/>
                    <a:gd name="T7" fmla="*/ 69 h 11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4" h="114">
                      <a:moveTo>
                        <a:pt x="0" y="18"/>
                      </a:moveTo>
                      <a:cubicBezTo>
                        <a:pt x="61" y="21"/>
                        <a:pt x="133" y="0"/>
                        <a:pt x="184" y="34"/>
                      </a:cubicBezTo>
                      <a:cubicBezTo>
                        <a:pt x="192" y="39"/>
                        <a:pt x="193" y="51"/>
                        <a:pt x="200" y="58"/>
                      </a:cubicBezTo>
                      <a:cubicBezTo>
                        <a:pt x="219" y="77"/>
                        <a:pt x="244" y="94"/>
                        <a:pt x="264" y="114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20" name="Freeform 43"/>
                <p:cNvSpPr>
                  <a:spLocks/>
                </p:cNvSpPr>
                <p:nvPr/>
              </p:nvSpPr>
              <p:spPr bwMode="auto">
                <a:xfrm>
                  <a:off x="1432" y="2328"/>
                  <a:ext cx="392" cy="135"/>
                </a:xfrm>
                <a:custGeom>
                  <a:avLst/>
                  <a:gdLst>
                    <a:gd name="T0" fmla="*/ 0 w 392"/>
                    <a:gd name="T1" fmla="*/ 80 h 135"/>
                    <a:gd name="T2" fmla="*/ 128 w 392"/>
                    <a:gd name="T3" fmla="*/ 0 h 135"/>
                    <a:gd name="T4" fmla="*/ 224 w 392"/>
                    <a:gd name="T5" fmla="*/ 16 h 135"/>
                    <a:gd name="T6" fmla="*/ 272 w 392"/>
                    <a:gd name="T7" fmla="*/ 48 h 135"/>
                    <a:gd name="T8" fmla="*/ 288 w 392"/>
                    <a:gd name="T9" fmla="*/ 104 h 135"/>
                    <a:gd name="T10" fmla="*/ 392 w 392"/>
                    <a:gd name="T11" fmla="*/ 128 h 1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92" h="135">
                      <a:moveTo>
                        <a:pt x="0" y="80"/>
                      </a:moveTo>
                      <a:cubicBezTo>
                        <a:pt x="37" y="43"/>
                        <a:pt x="79" y="16"/>
                        <a:pt x="128" y="0"/>
                      </a:cubicBezTo>
                      <a:cubicBezTo>
                        <a:pt x="141" y="1"/>
                        <a:pt x="201" y="3"/>
                        <a:pt x="224" y="16"/>
                      </a:cubicBezTo>
                      <a:cubicBezTo>
                        <a:pt x="241" y="25"/>
                        <a:pt x="272" y="48"/>
                        <a:pt x="272" y="48"/>
                      </a:cubicBezTo>
                      <a:cubicBezTo>
                        <a:pt x="278" y="66"/>
                        <a:pt x="277" y="88"/>
                        <a:pt x="288" y="104"/>
                      </a:cubicBezTo>
                      <a:cubicBezTo>
                        <a:pt x="308" y="135"/>
                        <a:pt x="365" y="128"/>
                        <a:pt x="392" y="128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21" name="Freeform 44"/>
                <p:cNvSpPr>
                  <a:spLocks/>
                </p:cNvSpPr>
                <p:nvPr/>
              </p:nvSpPr>
              <p:spPr bwMode="auto">
                <a:xfrm>
                  <a:off x="1112" y="2249"/>
                  <a:ext cx="496" cy="106"/>
                </a:xfrm>
                <a:custGeom>
                  <a:avLst/>
                  <a:gdLst>
                    <a:gd name="T0" fmla="*/ 0 w 496"/>
                    <a:gd name="T1" fmla="*/ 15 h 106"/>
                    <a:gd name="T2" fmla="*/ 200 w 496"/>
                    <a:gd name="T3" fmla="*/ 7 h 106"/>
                    <a:gd name="T4" fmla="*/ 272 w 496"/>
                    <a:gd name="T5" fmla="*/ 71 h 106"/>
                    <a:gd name="T6" fmla="*/ 288 w 496"/>
                    <a:gd name="T7" fmla="*/ 95 h 106"/>
                    <a:gd name="T8" fmla="*/ 496 w 496"/>
                    <a:gd name="T9" fmla="*/ 63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6" h="106">
                      <a:moveTo>
                        <a:pt x="0" y="15"/>
                      </a:moveTo>
                      <a:cubicBezTo>
                        <a:pt x="89" y="2"/>
                        <a:pt x="91" y="0"/>
                        <a:pt x="200" y="7"/>
                      </a:cubicBezTo>
                      <a:cubicBezTo>
                        <a:pt x="255" y="62"/>
                        <a:pt x="229" y="42"/>
                        <a:pt x="272" y="71"/>
                      </a:cubicBezTo>
                      <a:cubicBezTo>
                        <a:pt x="277" y="79"/>
                        <a:pt x="278" y="94"/>
                        <a:pt x="288" y="95"/>
                      </a:cubicBezTo>
                      <a:cubicBezTo>
                        <a:pt x="359" y="106"/>
                        <a:pt x="426" y="63"/>
                        <a:pt x="496" y="63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22" name="Freeform 45"/>
                <p:cNvSpPr>
                  <a:spLocks/>
                </p:cNvSpPr>
                <p:nvPr/>
              </p:nvSpPr>
              <p:spPr bwMode="auto">
                <a:xfrm rot="1038699">
                  <a:off x="1280" y="2208"/>
                  <a:ext cx="384" cy="159"/>
                </a:xfrm>
                <a:custGeom>
                  <a:avLst/>
                  <a:gdLst>
                    <a:gd name="T0" fmla="*/ 0 w 384"/>
                    <a:gd name="T1" fmla="*/ 159 h 159"/>
                    <a:gd name="T2" fmla="*/ 224 w 384"/>
                    <a:gd name="T3" fmla="*/ 39 h 159"/>
                    <a:gd name="T4" fmla="*/ 328 w 384"/>
                    <a:gd name="T5" fmla="*/ 79 h 159"/>
                    <a:gd name="T6" fmla="*/ 384 w 384"/>
                    <a:gd name="T7" fmla="*/ 135 h 15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4" h="159">
                      <a:moveTo>
                        <a:pt x="0" y="159"/>
                      </a:moveTo>
                      <a:cubicBezTo>
                        <a:pt x="69" y="116"/>
                        <a:pt x="145" y="59"/>
                        <a:pt x="224" y="39"/>
                      </a:cubicBezTo>
                      <a:cubicBezTo>
                        <a:pt x="282" y="0"/>
                        <a:pt x="295" y="39"/>
                        <a:pt x="328" y="79"/>
                      </a:cubicBezTo>
                      <a:cubicBezTo>
                        <a:pt x="347" y="101"/>
                        <a:pt x="371" y="110"/>
                        <a:pt x="384" y="135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23" name="Freeform 46"/>
                <p:cNvSpPr>
                  <a:spLocks/>
                </p:cNvSpPr>
                <p:nvPr/>
              </p:nvSpPr>
              <p:spPr bwMode="auto">
                <a:xfrm>
                  <a:off x="1440" y="2342"/>
                  <a:ext cx="368" cy="106"/>
                </a:xfrm>
                <a:custGeom>
                  <a:avLst/>
                  <a:gdLst>
                    <a:gd name="T0" fmla="*/ 0 w 264"/>
                    <a:gd name="T1" fmla="*/ 11 h 114"/>
                    <a:gd name="T2" fmla="*/ 1879 w 264"/>
                    <a:gd name="T3" fmla="*/ 20 h 114"/>
                    <a:gd name="T4" fmla="*/ 2048 w 264"/>
                    <a:gd name="T5" fmla="*/ 34 h 114"/>
                    <a:gd name="T6" fmla="*/ 2701 w 264"/>
                    <a:gd name="T7" fmla="*/ 69 h 11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4" h="114">
                      <a:moveTo>
                        <a:pt x="0" y="18"/>
                      </a:moveTo>
                      <a:cubicBezTo>
                        <a:pt x="61" y="21"/>
                        <a:pt x="133" y="0"/>
                        <a:pt x="184" y="34"/>
                      </a:cubicBezTo>
                      <a:cubicBezTo>
                        <a:pt x="192" y="39"/>
                        <a:pt x="193" y="51"/>
                        <a:pt x="200" y="58"/>
                      </a:cubicBezTo>
                      <a:cubicBezTo>
                        <a:pt x="219" y="77"/>
                        <a:pt x="244" y="94"/>
                        <a:pt x="264" y="114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24" name="Freeform 47"/>
                <p:cNvSpPr>
                  <a:spLocks/>
                </p:cNvSpPr>
                <p:nvPr/>
              </p:nvSpPr>
              <p:spPr bwMode="auto">
                <a:xfrm>
                  <a:off x="1672" y="2424"/>
                  <a:ext cx="392" cy="135"/>
                </a:xfrm>
                <a:custGeom>
                  <a:avLst/>
                  <a:gdLst>
                    <a:gd name="T0" fmla="*/ 0 w 392"/>
                    <a:gd name="T1" fmla="*/ 80 h 135"/>
                    <a:gd name="T2" fmla="*/ 128 w 392"/>
                    <a:gd name="T3" fmla="*/ 0 h 135"/>
                    <a:gd name="T4" fmla="*/ 224 w 392"/>
                    <a:gd name="T5" fmla="*/ 16 h 135"/>
                    <a:gd name="T6" fmla="*/ 272 w 392"/>
                    <a:gd name="T7" fmla="*/ 48 h 135"/>
                    <a:gd name="T8" fmla="*/ 288 w 392"/>
                    <a:gd name="T9" fmla="*/ 104 h 135"/>
                    <a:gd name="T10" fmla="*/ 392 w 392"/>
                    <a:gd name="T11" fmla="*/ 128 h 1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92" h="135">
                      <a:moveTo>
                        <a:pt x="0" y="80"/>
                      </a:moveTo>
                      <a:cubicBezTo>
                        <a:pt x="37" y="43"/>
                        <a:pt x="79" y="16"/>
                        <a:pt x="128" y="0"/>
                      </a:cubicBezTo>
                      <a:cubicBezTo>
                        <a:pt x="141" y="1"/>
                        <a:pt x="201" y="3"/>
                        <a:pt x="224" y="16"/>
                      </a:cubicBezTo>
                      <a:cubicBezTo>
                        <a:pt x="241" y="25"/>
                        <a:pt x="272" y="48"/>
                        <a:pt x="272" y="48"/>
                      </a:cubicBezTo>
                      <a:cubicBezTo>
                        <a:pt x="278" y="66"/>
                        <a:pt x="277" y="88"/>
                        <a:pt x="288" y="104"/>
                      </a:cubicBezTo>
                      <a:cubicBezTo>
                        <a:pt x="308" y="135"/>
                        <a:pt x="365" y="128"/>
                        <a:pt x="392" y="128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25" name="Freeform 48"/>
                <p:cNvSpPr>
                  <a:spLocks/>
                </p:cNvSpPr>
                <p:nvPr/>
              </p:nvSpPr>
              <p:spPr bwMode="auto">
                <a:xfrm>
                  <a:off x="1352" y="2345"/>
                  <a:ext cx="496" cy="106"/>
                </a:xfrm>
                <a:custGeom>
                  <a:avLst/>
                  <a:gdLst>
                    <a:gd name="T0" fmla="*/ 0 w 496"/>
                    <a:gd name="T1" fmla="*/ 15 h 106"/>
                    <a:gd name="T2" fmla="*/ 200 w 496"/>
                    <a:gd name="T3" fmla="*/ 7 h 106"/>
                    <a:gd name="T4" fmla="*/ 272 w 496"/>
                    <a:gd name="T5" fmla="*/ 71 h 106"/>
                    <a:gd name="T6" fmla="*/ 288 w 496"/>
                    <a:gd name="T7" fmla="*/ 95 h 106"/>
                    <a:gd name="T8" fmla="*/ 496 w 496"/>
                    <a:gd name="T9" fmla="*/ 63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6" h="106">
                      <a:moveTo>
                        <a:pt x="0" y="15"/>
                      </a:moveTo>
                      <a:cubicBezTo>
                        <a:pt x="89" y="2"/>
                        <a:pt x="91" y="0"/>
                        <a:pt x="200" y="7"/>
                      </a:cubicBezTo>
                      <a:cubicBezTo>
                        <a:pt x="255" y="62"/>
                        <a:pt x="229" y="42"/>
                        <a:pt x="272" y="71"/>
                      </a:cubicBezTo>
                      <a:cubicBezTo>
                        <a:pt x="277" y="79"/>
                        <a:pt x="278" y="94"/>
                        <a:pt x="288" y="95"/>
                      </a:cubicBezTo>
                      <a:cubicBezTo>
                        <a:pt x="359" y="106"/>
                        <a:pt x="426" y="63"/>
                        <a:pt x="496" y="63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26" name="Freeform 49"/>
                <p:cNvSpPr>
                  <a:spLocks/>
                </p:cNvSpPr>
                <p:nvPr/>
              </p:nvSpPr>
              <p:spPr bwMode="auto">
                <a:xfrm rot="1038699">
                  <a:off x="1520" y="2304"/>
                  <a:ext cx="384" cy="159"/>
                </a:xfrm>
                <a:custGeom>
                  <a:avLst/>
                  <a:gdLst>
                    <a:gd name="T0" fmla="*/ 0 w 384"/>
                    <a:gd name="T1" fmla="*/ 159 h 159"/>
                    <a:gd name="T2" fmla="*/ 224 w 384"/>
                    <a:gd name="T3" fmla="*/ 39 h 159"/>
                    <a:gd name="T4" fmla="*/ 328 w 384"/>
                    <a:gd name="T5" fmla="*/ 79 h 159"/>
                    <a:gd name="T6" fmla="*/ 384 w 384"/>
                    <a:gd name="T7" fmla="*/ 135 h 15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4" h="159">
                      <a:moveTo>
                        <a:pt x="0" y="159"/>
                      </a:moveTo>
                      <a:cubicBezTo>
                        <a:pt x="69" y="116"/>
                        <a:pt x="145" y="59"/>
                        <a:pt x="224" y="39"/>
                      </a:cubicBezTo>
                      <a:cubicBezTo>
                        <a:pt x="282" y="0"/>
                        <a:pt x="295" y="39"/>
                        <a:pt x="328" y="79"/>
                      </a:cubicBezTo>
                      <a:cubicBezTo>
                        <a:pt x="347" y="101"/>
                        <a:pt x="371" y="110"/>
                        <a:pt x="384" y="135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27" name="Freeform 50"/>
                <p:cNvSpPr>
                  <a:spLocks/>
                </p:cNvSpPr>
                <p:nvPr/>
              </p:nvSpPr>
              <p:spPr bwMode="auto">
                <a:xfrm>
                  <a:off x="1632" y="2423"/>
                  <a:ext cx="368" cy="106"/>
                </a:xfrm>
                <a:custGeom>
                  <a:avLst/>
                  <a:gdLst>
                    <a:gd name="T0" fmla="*/ 0 w 264"/>
                    <a:gd name="T1" fmla="*/ 11 h 114"/>
                    <a:gd name="T2" fmla="*/ 1879 w 264"/>
                    <a:gd name="T3" fmla="*/ 20 h 114"/>
                    <a:gd name="T4" fmla="*/ 2048 w 264"/>
                    <a:gd name="T5" fmla="*/ 34 h 114"/>
                    <a:gd name="T6" fmla="*/ 2701 w 264"/>
                    <a:gd name="T7" fmla="*/ 69 h 11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4" h="114">
                      <a:moveTo>
                        <a:pt x="0" y="18"/>
                      </a:moveTo>
                      <a:cubicBezTo>
                        <a:pt x="61" y="21"/>
                        <a:pt x="133" y="0"/>
                        <a:pt x="184" y="34"/>
                      </a:cubicBezTo>
                      <a:cubicBezTo>
                        <a:pt x="192" y="39"/>
                        <a:pt x="193" y="51"/>
                        <a:pt x="200" y="58"/>
                      </a:cubicBezTo>
                      <a:cubicBezTo>
                        <a:pt x="219" y="77"/>
                        <a:pt x="244" y="94"/>
                        <a:pt x="264" y="114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28" name="Freeform 51"/>
                <p:cNvSpPr>
                  <a:spLocks/>
                </p:cNvSpPr>
                <p:nvPr/>
              </p:nvSpPr>
              <p:spPr bwMode="auto">
                <a:xfrm>
                  <a:off x="1864" y="2505"/>
                  <a:ext cx="392" cy="135"/>
                </a:xfrm>
                <a:custGeom>
                  <a:avLst/>
                  <a:gdLst>
                    <a:gd name="T0" fmla="*/ 0 w 392"/>
                    <a:gd name="T1" fmla="*/ 80 h 135"/>
                    <a:gd name="T2" fmla="*/ 128 w 392"/>
                    <a:gd name="T3" fmla="*/ 0 h 135"/>
                    <a:gd name="T4" fmla="*/ 224 w 392"/>
                    <a:gd name="T5" fmla="*/ 16 h 135"/>
                    <a:gd name="T6" fmla="*/ 272 w 392"/>
                    <a:gd name="T7" fmla="*/ 48 h 135"/>
                    <a:gd name="T8" fmla="*/ 288 w 392"/>
                    <a:gd name="T9" fmla="*/ 104 h 135"/>
                    <a:gd name="T10" fmla="*/ 392 w 392"/>
                    <a:gd name="T11" fmla="*/ 128 h 1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92" h="135">
                      <a:moveTo>
                        <a:pt x="0" y="80"/>
                      </a:moveTo>
                      <a:cubicBezTo>
                        <a:pt x="37" y="43"/>
                        <a:pt x="79" y="16"/>
                        <a:pt x="128" y="0"/>
                      </a:cubicBezTo>
                      <a:cubicBezTo>
                        <a:pt x="141" y="1"/>
                        <a:pt x="201" y="3"/>
                        <a:pt x="224" y="16"/>
                      </a:cubicBezTo>
                      <a:cubicBezTo>
                        <a:pt x="241" y="25"/>
                        <a:pt x="272" y="48"/>
                        <a:pt x="272" y="48"/>
                      </a:cubicBezTo>
                      <a:cubicBezTo>
                        <a:pt x="278" y="66"/>
                        <a:pt x="277" y="88"/>
                        <a:pt x="288" y="104"/>
                      </a:cubicBezTo>
                      <a:cubicBezTo>
                        <a:pt x="308" y="135"/>
                        <a:pt x="365" y="128"/>
                        <a:pt x="392" y="128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29" name="Freeform 52"/>
                <p:cNvSpPr>
                  <a:spLocks/>
                </p:cNvSpPr>
                <p:nvPr/>
              </p:nvSpPr>
              <p:spPr bwMode="auto">
                <a:xfrm>
                  <a:off x="1544" y="2426"/>
                  <a:ext cx="496" cy="106"/>
                </a:xfrm>
                <a:custGeom>
                  <a:avLst/>
                  <a:gdLst>
                    <a:gd name="T0" fmla="*/ 0 w 496"/>
                    <a:gd name="T1" fmla="*/ 15 h 106"/>
                    <a:gd name="T2" fmla="*/ 200 w 496"/>
                    <a:gd name="T3" fmla="*/ 7 h 106"/>
                    <a:gd name="T4" fmla="*/ 272 w 496"/>
                    <a:gd name="T5" fmla="*/ 71 h 106"/>
                    <a:gd name="T6" fmla="*/ 288 w 496"/>
                    <a:gd name="T7" fmla="*/ 95 h 106"/>
                    <a:gd name="T8" fmla="*/ 496 w 496"/>
                    <a:gd name="T9" fmla="*/ 63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6" h="106">
                      <a:moveTo>
                        <a:pt x="0" y="15"/>
                      </a:moveTo>
                      <a:cubicBezTo>
                        <a:pt x="89" y="2"/>
                        <a:pt x="91" y="0"/>
                        <a:pt x="200" y="7"/>
                      </a:cubicBezTo>
                      <a:cubicBezTo>
                        <a:pt x="255" y="62"/>
                        <a:pt x="229" y="42"/>
                        <a:pt x="272" y="71"/>
                      </a:cubicBezTo>
                      <a:cubicBezTo>
                        <a:pt x="277" y="79"/>
                        <a:pt x="278" y="94"/>
                        <a:pt x="288" y="95"/>
                      </a:cubicBezTo>
                      <a:cubicBezTo>
                        <a:pt x="359" y="106"/>
                        <a:pt x="426" y="63"/>
                        <a:pt x="496" y="63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30" name="Freeform 53"/>
                <p:cNvSpPr>
                  <a:spLocks/>
                </p:cNvSpPr>
                <p:nvPr/>
              </p:nvSpPr>
              <p:spPr bwMode="auto">
                <a:xfrm rot="1038699">
                  <a:off x="1712" y="2385"/>
                  <a:ext cx="384" cy="159"/>
                </a:xfrm>
                <a:custGeom>
                  <a:avLst/>
                  <a:gdLst>
                    <a:gd name="T0" fmla="*/ 0 w 384"/>
                    <a:gd name="T1" fmla="*/ 159 h 159"/>
                    <a:gd name="T2" fmla="*/ 224 w 384"/>
                    <a:gd name="T3" fmla="*/ 39 h 159"/>
                    <a:gd name="T4" fmla="*/ 328 w 384"/>
                    <a:gd name="T5" fmla="*/ 79 h 159"/>
                    <a:gd name="T6" fmla="*/ 384 w 384"/>
                    <a:gd name="T7" fmla="*/ 135 h 15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4" h="159">
                      <a:moveTo>
                        <a:pt x="0" y="159"/>
                      </a:moveTo>
                      <a:cubicBezTo>
                        <a:pt x="69" y="116"/>
                        <a:pt x="145" y="59"/>
                        <a:pt x="224" y="39"/>
                      </a:cubicBezTo>
                      <a:cubicBezTo>
                        <a:pt x="282" y="0"/>
                        <a:pt x="295" y="39"/>
                        <a:pt x="328" y="79"/>
                      </a:cubicBezTo>
                      <a:cubicBezTo>
                        <a:pt x="347" y="101"/>
                        <a:pt x="371" y="110"/>
                        <a:pt x="384" y="135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31" name="Freeform 54"/>
                <p:cNvSpPr>
                  <a:spLocks/>
                </p:cNvSpPr>
                <p:nvPr/>
              </p:nvSpPr>
              <p:spPr bwMode="auto">
                <a:xfrm>
                  <a:off x="1872" y="2519"/>
                  <a:ext cx="368" cy="106"/>
                </a:xfrm>
                <a:custGeom>
                  <a:avLst/>
                  <a:gdLst>
                    <a:gd name="T0" fmla="*/ 0 w 264"/>
                    <a:gd name="T1" fmla="*/ 11 h 114"/>
                    <a:gd name="T2" fmla="*/ 1879 w 264"/>
                    <a:gd name="T3" fmla="*/ 20 h 114"/>
                    <a:gd name="T4" fmla="*/ 2048 w 264"/>
                    <a:gd name="T5" fmla="*/ 34 h 114"/>
                    <a:gd name="T6" fmla="*/ 2701 w 264"/>
                    <a:gd name="T7" fmla="*/ 69 h 11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4" h="114">
                      <a:moveTo>
                        <a:pt x="0" y="18"/>
                      </a:moveTo>
                      <a:cubicBezTo>
                        <a:pt x="61" y="21"/>
                        <a:pt x="133" y="0"/>
                        <a:pt x="184" y="34"/>
                      </a:cubicBezTo>
                      <a:cubicBezTo>
                        <a:pt x="192" y="39"/>
                        <a:pt x="193" y="51"/>
                        <a:pt x="200" y="58"/>
                      </a:cubicBezTo>
                      <a:cubicBezTo>
                        <a:pt x="219" y="77"/>
                        <a:pt x="244" y="94"/>
                        <a:pt x="264" y="114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32" name="Freeform 55"/>
                <p:cNvSpPr>
                  <a:spLocks/>
                </p:cNvSpPr>
                <p:nvPr/>
              </p:nvSpPr>
              <p:spPr bwMode="auto">
                <a:xfrm>
                  <a:off x="1784" y="2522"/>
                  <a:ext cx="496" cy="106"/>
                </a:xfrm>
                <a:custGeom>
                  <a:avLst/>
                  <a:gdLst>
                    <a:gd name="T0" fmla="*/ 0 w 496"/>
                    <a:gd name="T1" fmla="*/ 15 h 106"/>
                    <a:gd name="T2" fmla="*/ 200 w 496"/>
                    <a:gd name="T3" fmla="*/ 7 h 106"/>
                    <a:gd name="T4" fmla="*/ 272 w 496"/>
                    <a:gd name="T5" fmla="*/ 71 h 106"/>
                    <a:gd name="T6" fmla="*/ 288 w 496"/>
                    <a:gd name="T7" fmla="*/ 95 h 106"/>
                    <a:gd name="T8" fmla="*/ 496 w 496"/>
                    <a:gd name="T9" fmla="*/ 63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6" h="106">
                      <a:moveTo>
                        <a:pt x="0" y="15"/>
                      </a:moveTo>
                      <a:cubicBezTo>
                        <a:pt x="89" y="2"/>
                        <a:pt x="91" y="0"/>
                        <a:pt x="200" y="7"/>
                      </a:cubicBezTo>
                      <a:cubicBezTo>
                        <a:pt x="255" y="62"/>
                        <a:pt x="229" y="42"/>
                        <a:pt x="272" y="71"/>
                      </a:cubicBezTo>
                      <a:cubicBezTo>
                        <a:pt x="277" y="79"/>
                        <a:pt x="278" y="94"/>
                        <a:pt x="288" y="95"/>
                      </a:cubicBezTo>
                      <a:cubicBezTo>
                        <a:pt x="359" y="106"/>
                        <a:pt x="426" y="63"/>
                        <a:pt x="496" y="63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33" name="Freeform 56"/>
                <p:cNvSpPr>
                  <a:spLocks/>
                </p:cNvSpPr>
                <p:nvPr/>
              </p:nvSpPr>
              <p:spPr bwMode="auto">
                <a:xfrm rot="1038699">
                  <a:off x="1952" y="2481"/>
                  <a:ext cx="384" cy="159"/>
                </a:xfrm>
                <a:custGeom>
                  <a:avLst/>
                  <a:gdLst>
                    <a:gd name="T0" fmla="*/ 0 w 384"/>
                    <a:gd name="T1" fmla="*/ 159 h 159"/>
                    <a:gd name="T2" fmla="*/ 224 w 384"/>
                    <a:gd name="T3" fmla="*/ 39 h 159"/>
                    <a:gd name="T4" fmla="*/ 328 w 384"/>
                    <a:gd name="T5" fmla="*/ 79 h 159"/>
                    <a:gd name="T6" fmla="*/ 384 w 384"/>
                    <a:gd name="T7" fmla="*/ 135 h 15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4" h="159">
                      <a:moveTo>
                        <a:pt x="0" y="159"/>
                      </a:moveTo>
                      <a:cubicBezTo>
                        <a:pt x="69" y="116"/>
                        <a:pt x="145" y="59"/>
                        <a:pt x="224" y="39"/>
                      </a:cubicBezTo>
                      <a:cubicBezTo>
                        <a:pt x="282" y="0"/>
                        <a:pt x="295" y="39"/>
                        <a:pt x="328" y="79"/>
                      </a:cubicBezTo>
                      <a:cubicBezTo>
                        <a:pt x="347" y="101"/>
                        <a:pt x="371" y="110"/>
                        <a:pt x="384" y="135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214" name="Group 57"/>
              <p:cNvGrpSpPr>
                <a:grpSpLocks/>
              </p:cNvGrpSpPr>
              <p:nvPr/>
            </p:nvGrpSpPr>
            <p:grpSpPr bwMode="auto">
              <a:xfrm>
                <a:off x="3276600" y="1905000"/>
                <a:ext cx="2451100" cy="838200"/>
                <a:chOff x="792" y="2112"/>
                <a:chExt cx="1544" cy="528"/>
              </a:xfrm>
            </p:grpSpPr>
            <p:sp>
              <p:nvSpPr>
                <p:cNvPr id="32796" name="Freeform 58"/>
                <p:cNvSpPr>
                  <a:spLocks/>
                </p:cNvSpPr>
                <p:nvPr/>
              </p:nvSpPr>
              <p:spPr bwMode="auto">
                <a:xfrm>
                  <a:off x="880" y="2150"/>
                  <a:ext cx="368" cy="106"/>
                </a:xfrm>
                <a:custGeom>
                  <a:avLst/>
                  <a:gdLst>
                    <a:gd name="T0" fmla="*/ 0 w 264"/>
                    <a:gd name="T1" fmla="*/ 11 h 114"/>
                    <a:gd name="T2" fmla="*/ 1879 w 264"/>
                    <a:gd name="T3" fmla="*/ 20 h 114"/>
                    <a:gd name="T4" fmla="*/ 2048 w 264"/>
                    <a:gd name="T5" fmla="*/ 34 h 114"/>
                    <a:gd name="T6" fmla="*/ 2701 w 264"/>
                    <a:gd name="T7" fmla="*/ 69 h 11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4" h="114">
                      <a:moveTo>
                        <a:pt x="0" y="18"/>
                      </a:moveTo>
                      <a:cubicBezTo>
                        <a:pt x="61" y="21"/>
                        <a:pt x="133" y="0"/>
                        <a:pt x="184" y="34"/>
                      </a:cubicBezTo>
                      <a:cubicBezTo>
                        <a:pt x="192" y="39"/>
                        <a:pt x="193" y="51"/>
                        <a:pt x="200" y="58"/>
                      </a:cubicBezTo>
                      <a:cubicBezTo>
                        <a:pt x="219" y="77"/>
                        <a:pt x="244" y="94"/>
                        <a:pt x="264" y="114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97" name="Freeform 59"/>
                <p:cNvSpPr>
                  <a:spLocks/>
                </p:cNvSpPr>
                <p:nvPr/>
              </p:nvSpPr>
              <p:spPr bwMode="auto">
                <a:xfrm>
                  <a:off x="1112" y="2232"/>
                  <a:ext cx="392" cy="135"/>
                </a:xfrm>
                <a:custGeom>
                  <a:avLst/>
                  <a:gdLst>
                    <a:gd name="T0" fmla="*/ 0 w 392"/>
                    <a:gd name="T1" fmla="*/ 80 h 135"/>
                    <a:gd name="T2" fmla="*/ 128 w 392"/>
                    <a:gd name="T3" fmla="*/ 0 h 135"/>
                    <a:gd name="T4" fmla="*/ 224 w 392"/>
                    <a:gd name="T5" fmla="*/ 16 h 135"/>
                    <a:gd name="T6" fmla="*/ 272 w 392"/>
                    <a:gd name="T7" fmla="*/ 48 h 135"/>
                    <a:gd name="T8" fmla="*/ 288 w 392"/>
                    <a:gd name="T9" fmla="*/ 104 h 135"/>
                    <a:gd name="T10" fmla="*/ 392 w 392"/>
                    <a:gd name="T11" fmla="*/ 128 h 1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92" h="135">
                      <a:moveTo>
                        <a:pt x="0" y="80"/>
                      </a:moveTo>
                      <a:cubicBezTo>
                        <a:pt x="37" y="43"/>
                        <a:pt x="79" y="16"/>
                        <a:pt x="128" y="0"/>
                      </a:cubicBezTo>
                      <a:cubicBezTo>
                        <a:pt x="141" y="1"/>
                        <a:pt x="201" y="3"/>
                        <a:pt x="224" y="16"/>
                      </a:cubicBezTo>
                      <a:cubicBezTo>
                        <a:pt x="241" y="25"/>
                        <a:pt x="272" y="48"/>
                        <a:pt x="272" y="48"/>
                      </a:cubicBezTo>
                      <a:cubicBezTo>
                        <a:pt x="278" y="66"/>
                        <a:pt x="277" y="88"/>
                        <a:pt x="288" y="104"/>
                      </a:cubicBezTo>
                      <a:cubicBezTo>
                        <a:pt x="308" y="135"/>
                        <a:pt x="365" y="128"/>
                        <a:pt x="392" y="128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98" name="Freeform 60"/>
                <p:cNvSpPr>
                  <a:spLocks/>
                </p:cNvSpPr>
                <p:nvPr/>
              </p:nvSpPr>
              <p:spPr bwMode="auto">
                <a:xfrm>
                  <a:off x="792" y="2153"/>
                  <a:ext cx="496" cy="106"/>
                </a:xfrm>
                <a:custGeom>
                  <a:avLst/>
                  <a:gdLst>
                    <a:gd name="T0" fmla="*/ 0 w 496"/>
                    <a:gd name="T1" fmla="*/ 15 h 106"/>
                    <a:gd name="T2" fmla="*/ 200 w 496"/>
                    <a:gd name="T3" fmla="*/ 7 h 106"/>
                    <a:gd name="T4" fmla="*/ 272 w 496"/>
                    <a:gd name="T5" fmla="*/ 71 h 106"/>
                    <a:gd name="T6" fmla="*/ 288 w 496"/>
                    <a:gd name="T7" fmla="*/ 95 h 106"/>
                    <a:gd name="T8" fmla="*/ 496 w 496"/>
                    <a:gd name="T9" fmla="*/ 63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6" h="106">
                      <a:moveTo>
                        <a:pt x="0" y="15"/>
                      </a:moveTo>
                      <a:cubicBezTo>
                        <a:pt x="89" y="2"/>
                        <a:pt x="91" y="0"/>
                        <a:pt x="200" y="7"/>
                      </a:cubicBezTo>
                      <a:cubicBezTo>
                        <a:pt x="255" y="62"/>
                        <a:pt x="229" y="42"/>
                        <a:pt x="272" y="71"/>
                      </a:cubicBezTo>
                      <a:cubicBezTo>
                        <a:pt x="277" y="79"/>
                        <a:pt x="278" y="94"/>
                        <a:pt x="288" y="95"/>
                      </a:cubicBezTo>
                      <a:cubicBezTo>
                        <a:pt x="359" y="106"/>
                        <a:pt x="426" y="63"/>
                        <a:pt x="496" y="63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99" name="Freeform 61"/>
                <p:cNvSpPr>
                  <a:spLocks/>
                </p:cNvSpPr>
                <p:nvPr/>
              </p:nvSpPr>
              <p:spPr bwMode="auto">
                <a:xfrm rot="1038699">
                  <a:off x="960" y="2112"/>
                  <a:ext cx="384" cy="159"/>
                </a:xfrm>
                <a:custGeom>
                  <a:avLst/>
                  <a:gdLst>
                    <a:gd name="T0" fmla="*/ 0 w 384"/>
                    <a:gd name="T1" fmla="*/ 159 h 159"/>
                    <a:gd name="T2" fmla="*/ 224 w 384"/>
                    <a:gd name="T3" fmla="*/ 39 h 159"/>
                    <a:gd name="T4" fmla="*/ 328 w 384"/>
                    <a:gd name="T5" fmla="*/ 79 h 159"/>
                    <a:gd name="T6" fmla="*/ 384 w 384"/>
                    <a:gd name="T7" fmla="*/ 135 h 15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4" h="159">
                      <a:moveTo>
                        <a:pt x="0" y="159"/>
                      </a:moveTo>
                      <a:cubicBezTo>
                        <a:pt x="69" y="116"/>
                        <a:pt x="145" y="59"/>
                        <a:pt x="224" y="39"/>
                      </a:cubicBezTo>
                      <a:cubicBezTo>
                        <a:pt x="282" y="0"/>
                        <a:pt x="295" y="39"/>
                        <a:pt x="328" y="79"/>
                      </a:cubicBezTo>
                      <a:cubicBezTo>
                        <a:pt x="347" y="101"/>
                        <a:pt x="371" y="110"/>
                        <a:pt x="384" y="135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00" name="Freeform 62"/>
                <p:cNvSpPr>
                  <a:spLocks/>
                </p:cNvSpPr>
                <p:nvPr/>
              </p:nvSpPr>
              <p:spPr bwMode="auto">
                <a:xfrm>
                  <a:off x="1200" y="2246"/>
                  <a:ext cx="368" cy="106"/>
                </a:xfrm>
                <a:custGeom>
                  <a:avLst/>
                  <a:gdLst>
                    <a:gd name="T0" fmla="*/ 0 w 264"/>
                    <a:gd name="T1" fmla="*/ 11 h 114"/>
                    <a:gd name="T2" fmla="*/ 1879 w 264"/>
                    <a:gd name="T3" fmla="*/ 20 h 114"/>
                    <a:gd name="T4" fmla="*/ 2048 w 264"/>
                    <a:gd name="T5" fmla="*/ 34 h 114"/>
                    <a:gd name="T6" fmla="*/ 2701 w 264"/>
                    <a:gd name="T7" fmla="*/ 69 h 11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4" h="114">
                      <a:moveTo>
                        <a:pt x="0" y="18"/>
                      </a:moveTo>
                      <a:cubicBezTo>
                        <a:pt x="61" y="21"/>
                        <a:pt x="133" y="0"/>
                        <a:pt x="184" y="34"/>
                      </a:cubicBezTo>
                      <a:cubicBezTo>
                        <a:pt x="192" y="39"/>
                        <a:pt x="193" y="51"/>
                        <a:pt x="200" y="58"/>
                      </a:cubicBezTo>
                      <a:cubicBezTo>
                        <a:pt x="219" y="77"/>
                        <a:pt x="244" y="94"/>
                        <a:pt x="264" y="114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01" name="Freeform 63"/>
                <p:cNvSpPr>
                  <a:spLocks/>
                </p:cNvSpPr>
                <p:nvPr/>
              </p:nvSpPr>
              <p:spPr bwMode="auto">
                <a:xfrm>
                  <a:off x="1432" y="2328"/>
                  <a:ext cx="392" cy="135"/>
                </a:xfrm>
                <a:custGeom>
                  <a:avLst/>
                  <a:gdLst>
                    <a:gd name="T0" fmla="*/ 0 w 392"/>
                    <a:gd name="T1" fmla="*/ 80 h 135"/>
                    <a:gd name="T2" fmla="*/ 128 w 392"/>
                    <a:gd name="T3" fmla="*/ 0 h 135"/>
                    <a:gd name="T4" fmla="*/ 224 w 392"/>
                    <a:gd name="T5" fmla="*/ 16 h 135"/>
                    <a:gd name="T6" fmla="*/ 272 w 392"/>
                    <a:gd name="T7" fmla="*/ 48 h 135"/>
                    <a:gd name="T8" fmla="*/ 288 w 392"/>
                    <a:gd name="T9" fmla="*/ 104 h 135"/>
                    <a:gd name="T10" fmla="*/ 392 w 392"/>
                    <a:gd name="T11" fmla="*/ 128 h 1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92" h="135">
                      <a:moveTo>
                        <a:pt x="0" y="80"/>
                      </a:moveTo>
                      <a:cubicBezTo>
                        <a:pt x="37" y="43"/>
                        <a:pt x="79" y="16"/>
                        <a:pt x="128" y="0"/>
                      </a:cubicBezTo>
                      <a:cubicBezTo>
                        <a:pt x="141" y="1"/>
                        <a:pt x="201" y="3"/>
                        <a:pt x="224" y="16"/>
                      </a:cubicBezTo>
                      <a:cubicBezTo>
                        <a:pt x="241" y="25"/>
                        <a:pt x="272" y="48"/>
                        <a:pt x="272" y="48"/>
                      </a:cubicBezTo>
                      <a:cubicBezTo>
                        <a:pt x="278" y="66"/>
                        <a:pt x="277" y="88"/>
                        <a:pt x="288" y="104"/>
                      </a:cubicBezTo>
                      <a:cubicBezTo>
                        <a:pt x="308" y="135"/>
                        <a:pt x="365" y="128"/>
                        <a:pt x="392" y="128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02" name="Freeform 64"/>
                <p:cNvSpPr>
                  <a:spLocks/>
                </p:cNvSpPr>
                <p:nvPr/>
              </p:nvSpPr>
              <p:spPr bwMode="auto">
                <a:xfrm>
                  <a:off x="1112" y="2249"/>
                  <a:ext cx="496" cy="106"/>
                </a:xfrm>
                <a:custGeom>
                  <a:avLst/>
                  <a:gdLst>
                    <a:gd name="T0" fmla="*/ 0 w 496"/>
                    <a:gd name="T1" fmla="*/ 15 h 106"/>
                    <a:gd name="T2" fmla="*/ 200 w 496"/>
                    <a:gd name="T3" fmla="*/ 7 h 106"/>
                    <a:gd name="T4" fmla="*/ 272 w 496"/>
                    <a:gd name="T5" fmla="*/ 71 h 106"/>
                    <a:gd name="T6" fmla="*/ 288 w 496"/>
                    <a:gd name="T7" fmla="*/ 95 h 106"/>
                    <a:gd name="T8" fmla="*/ 496 w 496"/>
                    <a:gd name="T9" fmla="*/ 63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6" h="106">
                      <a:moveTo>
                        <a:pt x="0" y="15"/>
                      </a:moveTo>
                      <a:cubicBezTo>
                        <a:pt x="89" y="2"/>
                        <a:pt x="91" y="0"/>
                        <a:pt x="200" y="7"/>
                      </a:cubicBezTo>
                      <a:cubicBezTo>
                        <a:pt x="255" y="62"/>
                        <a:pt x="229" y="42"/>
                        <a:pt x="272" y="71"/>
                      </a:cubicBezTo>
                      <a:cubicBezTo>
                        <a:pt x="277" y="79"/>
                        <a:pt x="278" y="94"/>
                        <a:pt x="288" y="95"/>
                      </a:cubicBezTo>
                      <a:cubicBezTo>
                        <a:pt x="359" y="106"/>
                        <a:pt x="426" y="63"/>
                        <a:pt x="496" y="63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03" name="Freeform 65"/>
                <p:cNvSpPr>
                  <a:spLocks/>
                </p:cNvSpPr>
                <p:nvPr/>
              </p:nvSpPr>
              <p:spPr bwMode="auto">
                <a:xfrm rot="1038699">
                  <a:off x="1280" y="2208"/>
                  <a:ext cx="384" cy="159"/>
                </a:xfrm>
                <a:custGeom>
                  <a:avLst/>
                  <a:gdLst>
                    <a:gd name="T0" fmla="*/ 0 w 384"/>
                    <a:gd name="T1" fmla="*/ 159 h 159"/>
                    <a:gd name="T2" fmla="*/ 224 w 384"/>
                    <a:gd name="T3" fmla="*/ 39 h 159"/>
                    <a:gd name="T4" fmla="*/ 328 w 384"/>
                    <a:gd name="T5" fmla="*/ 79 h 159"/>
                    <a:gd name="T6" fmla="*/ 384 w 384"/>
                    <a:gd name="T7" fmla="*/ 135 h 15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4" h="159">
                      <a:moveTo>
                        <a:pt x="0" y="159"/>
                      </a:moveTo>
                      <a:cubicBezTo>
                        <a:pt x="69" y="116"/>
                        <a:pt x="145" y="59"/>
                        <a:pt x="224" y="39"/>
                      </a:cubicBezTo>
                      <a:cubicBezTo>
                        <a:pt x="282" y="0"/>
                        <a:pt x="295" y="39"/>
                        <a:pt x="328" y="79"/>
                      </a:cubicBezTo>
                      <a:cubicBezTo>
                        <a:pt x="347" y="101"/>
                        <a:pt x="371" y="110"/>
                        <a:pt x="384" y="135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04" name="Freeform 66"/>
                <p:cNvSpPr>
                  <a:spLocks/>
                </p:cNvSpPr>
                <p:nvPr/>
              </p:nvSpPr>
              <p:spPr bwMode="auto">
                <a:xfrm>
                  <a:off x="1440" y="2342"/>
                  <a:ext cx="368" cy="106"/>
                </a:xfrm>
                <a:custGeom>
                  <a:avLst/>
                  <a:gdLst>
                    <a:gd name="T0" fmla="*/ 0 w 264"/>
                    <a:gd name="T1" fmla="*/ 11 h 114"/>
                    <a:gd name="T2" fmla="*/ 1879 w 264"/>
                    <a:gd name="T3" fmla="*/ 20 h 114"/>
                    <a:gd name="T4" fmla="*/ 2048 w 264"/>
                    <a:gd name="T5" fmla="*/ 34 h 114"/>
                    <a:gd name="T6" fmla="*/ 2701 w 264"/>
                    <a:gd name="T7" fmla="*/ 69 h 11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4" h="114">
                      <a:moveTo>
                        <a:pt x="0" y="18"/>
                      </a:moveTo>
                      <a:cubicBezTo>
                        <a:pt x="61" y="21"/>
                        <a:pt x="133" y="0"/>
                        <a:pt x="184" y="34"/>
                      </a:cubicBezTo>
                      <a:cubicBezTo>
                        <a:pt x="192" y="39"/>
                        <a:pt x="193" y="51"/>
                        <a:pt x="200" y="58"/>
                      </a:cubicBezTo>
                      <a:cubicBezTo>
                        <a:pt x="219" y="77"/>
                        <a:pt x="244" y="94"/>
                        <a:pt x="264" y="114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05" name="Freeform 67"/>
                <p:cNvSpPr>
                  <a:spLocks/>
                </p:cNvSpPr>
                <p:nvPr/>
              </p:nvSpPr>
              <p:spPr bwMode="auto">
                <a:xfrm>
                  <a:off x="1672" y="2424"/>
                  <a:ext cx="392" cy="135"/>
                </a:xfrm>
                <a:custGeom>
                  <a:avLst/>
                  <a:gdLst>
                    <a:gd name="T0" fmla="*/ 0 w 392"/>
                    <a:gd name="T1" fmla="*/ 80 h 135"/>
                    <a:gd name="T2" fmla="*/ 128 w 392"/>
                    <a:gd name="T3" fmla="*/ 0 h 135"/>
                    <a:gd name="T4" fmla="*/ 224 w 392"/>
                    <a:gd name="T5" fmla="*/ 16 h 135"/>
                    <a:gd name="T6" fmla="*/ 272 w 392"/>
                    <a:gd name="T7" fmla="*/ 48 h 135"/>
                    <a:gd name="T8" fmla="*/ 288 w 392"/>
                    <a:gd name="T9" fmla="*/ 104 h 135"/>
                    <a:gd name="T10" fmla="*/ 392 w 392"/>
                    <a:gd name="T11" fmla="*/ 128 h 1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92" h="135">
                      <a:moveTo>
                        <a:pt x="0" y="80"/>
                      </a:moveTo>
                      <a:cubicBezTo>
                        <a:pt x="37" y="43"/>
                        <a:pt x="79" y="16"/>
                        <a:pt x="128" y="0"/>
                      </a:cubicBezTo>
                      <a:cubicBezTo>
                        <a:pt x="141" y="1"/>
                        <a:pt x="201" y="3"/>
                        <a:pt x="224" y="16"/>
                      </a:cubicBezTo>
                      <a:cubicBezTo>
                        <a:pt x="241" y="25"/>
                        <a:pt x="272" y="48"/>
                        <a:pt x="272" y="48"/>
                      </a:cubicBezTo>
                      <a:cubicBezTo>
                        <a:pt x="278" y="66"/>
                        <a:pt x="277" y="88"/>
                        <a:pt x="288" y="104"/>
                      </a:cubicBezTo>
                      <a:cubicBezTo>
                        <a:pt x="308" y="135"/>
                        <a:pt x="365" y="128"/>
                        <a:pt x="392" y="128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06" name="Freeform 68"/>
                <p:cNvSpPr>
                  <a:spLocks/>
                </p:cNvSpPr>
                <p:nvPr/>
              </p:nvSpPr>
              <p:spPr bwMode="auto">
                <a:xfrm>
                  <a:off x="1352" y="2345"/>
                  <a:ext cx="496" cy="106"/>
                </a:xfrm>
                <a:custGeom>
                  <a:avLst/>
                  <a:gdLst>
                    <a:gd name="T0" fmla="*/ 0 w 496"/>
                    <a:gd name="T1" fmla="*/ 15 h 106"/>
                    <a:gd name="T2" fmla="*/ 200 w 496"/>
                    <a:gd name="T3" fmla="*/ 7 h 106"/>
                    <a:gd name="T4" fmla="*/ 272 w 496"/>
                    <a:gd name="T5" fmla="*/ 71 h 106"/>
                    <a:gd name="T6" fmla="*/ 288 w 496"/>
                    <a:gd name="T7" fmla="*/ 95 h 106"/>
                    <a:gd name="T8" fmla="*/ 496 w 496"/>
                    <a:gd name="T9" fmla="*/ 63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6" h="106">
                      <a:moveTo>
                        <a:pt x="0" y="15"/>
                      </a:moveTo>
                      <a:cubicBezTo>
                        <a:pt x="89" y="2"/>
                        <a:pt x="91" y="0"/>
                        <a:pt x="200" y="7"/>
                      </a:cubicBezTo>
                      <a:cubicBezTo>
                        <a:pt x="255" y="62"/>
                        <a:pt x="229" y="42"/>
                        <a:pt x="272" y="71"/>
                      </a:cubicBezTo>
                      <a:cubicBezTo>
                        <a:pt x="277" y="79"/>
                        <a:pt x="278" y="94"/>
                        <a:pt x="288" y="95"/>
                      </a:cubicBezTo>
                      <a:cubicBezTo>
                        <a:pt x="359" y="106"/>
                        <a:pt x="426" y="63"/>
                        <a:pt x="496" y="63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07" name="Freeform 69"/>
                <p:cNvSpPr>
                  <a:spLocks/>
                </p:cNvSpPr>
                <p:nvPr/>
              </p:nvSpPr>
              <p:spPr bwMode="auto">
                <a:xfrm rot="1038699">
                  <a:off x="1520" y="2304"/>
                  <a:ext cx="384" cy="159"/>
                </a:xfrm>
                <a:custGeom>
                  <a:avLst/>
                  <a:gdLst>
                    <a:gd name="T0" fmla="*/ 0 w 384"/>
                    <a:gd name="T1" fmla="*/ 159 h 159"/>
                    <a:gd name="T2" fmla="*/ 224 w 384"/>
                    <a:gd name="T3" fmla="*/ 39 h 159"/>
                    <a:gd name="T4" fmla="*/ 328 w 384"/>
                    <a:gd name="T5" fmla="*/ 79 h 159"/>
                    <a:gd name="T6" fmla="*/ 384 w 384"/>
                    <a:gd name="T7" fmla="*/ 135 h 15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4" h="159">
                      <a:moveTo>
                        <a:pt x="0" y="159"/>
                      </a:moveTo>
                      <a:cubicBezTo>
                        <a:pt x="69" y="116"/>
                        <a:pt x="145" y="59"/>
                        <a:pt x="224" y="39"/>
                      </a:cubicBezTo>
                      <a:cubicBezTo>
                        <a:pt x="282" y="0"/>
                        <a:pt x="295" y="39"/>
                        <a:pt x="328" y="79"/>
                      </a:cubicBezTo>
                      <a:cubicBezTo>
                        <a:pt x="347" y="101"/>
                        <a:pt x="371" y="110"/>
                        <a:pt x="384" y="135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08" name="Freeform 70"/>
                <p:cNvSpPr>
                  <a:spLocks/>
                </p:cNvSpPr>
                <p:nvPr/>
              </p:nvSpPr>
              <p:spPr bwMode="auto">
                <a:xfrm>
                  <a:off x="1632" y="2423"/>
                  <a:ext cx="368" cy="106"/>
                </a:xfrm>
                <a:custGeom>
                  <a:avLst/>
                  <a:gdLst>
                    <a:gd name="T0" fmla="*/ 0 w 264"/>
                    <a:gd name="T1" fmla="*/ 11 h 114"/>
                    <a:gd name="T2" fmla="*/ 1879 w 264"/>
                    <a:gd name="T3" fmla="*/ 20 h 114"/>
                    <a:gd name="T4" fmla="*/ 2048 w 264"/>
                    <a:gd name="T5" fmla="*/ 34 h 114"/>
                    <a:gd name="T6" fmla="*/ 2701 w 264"/>
                    <a:gd name="T7" fmla="*/ 69 h 11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4" h="114">
                      <a:moveTo>
                        <a:pt x="0" y="18"/>
                      </a:moveTo>
                      <a:cubicBezTo>
                        <a:pt x="61" y="21"/>
                        <a:pt x="133" y="0"/>
                        <a:pt x="184" y="34"/>
                      </a:cubicBezTo>
                      <a:cubicBezTo>
                        <a:pt x="192" y="39"/>
                        <a:pt x="193" y="51"/>
                        <a:pt x="200" y="58"/>
                      </a:cubicBezTo>
                      <a:cubicBezTo>
                        <a:pt x="219" y="77"/>
                        <a:pt x="244" y="94"/>
                        <a:pt x="264" y="114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09" name="Freeform 71"/>
                <p:cNvSpPr>
                  <a:spLocks/>
                </p:cNvSpPr>
                <p:nvPr/>
              </p:nvSpPr>
              <p:spPr bwMode="auto">
                <a:xfrm>
                  <a:off x="1864" y="2505"/>
                  <a:ext cx="392" cy="135"/>
                </a:xfrm>
                <a:custGeom>
                  <a:avLst/>
                  <a:gdLst>
                    <a:gd name="T0" fmla="*/ 0 w 392"/>
                    <a:gd name="T1" fmla="*/ 80 h 135"/>
                    <a:gd name="T2" fmla="*/ 128 w 392"/>
                    <a:gd name="T3" fmla="*/ 0 h 135"/>
                    <a:gd name="T4" fmla="*/ 224 w 392"/>
                    <a:gd name="T5" fmla="*/ 16 h 135"/>
                    <a:gd name="T6" fmla="*/ 272 w 392"/>
                    <a:gd name="T7" fmla="*/ 48 h 135"/>
                    <a:gd name="T8" fmla="*/ 288 w 392"/>
                    <a:gd name="T9" fmla="*/ 104 h 135"/>
                    <a:gd name="T10" fmla="*/ 392 w 392"/>
                    <a:gd name="T11" fmla="*/ 128 h 1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92" h="135">
                      <a:moveTo>
                        <a:pt x="0" y="80"/>
                      </a:moveTo>
                      <a:cubicBezTo>
                        <a:pt x="37" y="43"/>
                        <a:pt x="79" y="16"/>
                        <a:pt x="128" y="0"/>
                      </a:cubicBezTo>
                      <a:cubicBezTo>
                        <a:pt x="141" y="1"/>
                        <a:pt x="201" y="3"/>
                        <a:pt x="224" y="16"/>
                      </a:cubicBezTo>
                      <a:cubicBezTo>
                        <a:pt x="241" y="25"/>
                        <a:pt x="272" y="48"/>
                        <a:pt x="272" y="48"/>
                      </a:cubicBezTo>
                      <a:cubicBezTo>
                        <a:pt x="278" y="66"/>
                        <a:pt x="277" y="88"/>
                        <a:pt x="288" y="104"/>
                      </a:cubicBezTo>
                      <a:cubicBezTo>
                        <a:pt x="308" y="135"/>
                        <a:pt x="365" y="128"/>
                        <a:pt x="392" y="128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10" name="Freeform 72"/>
                <p:cNvSpPr>
                  <a:spLocks/>
                </p:cNvSpPr>
                <p:nvPr/>
              </p:nvSpPr>
              <p:spPr bwMode="auto">
                <a:xfrm>
                  <a:off x="1544" y="2426"/>
                  <a:ext cx="496" cy="106"/>
                </a:xfrm>
                <a:custGeom>
                  <a:avLst/>
                  <a:gdLst>
                    <a:gd name="T0" fmla="*/ 0 w 496"/>
                    <a:gd name="T1" fmla="*/ 15 h 106"/>
                    <a:gd name="T2" fmla="*/ 200 w 496"/>
                    <a:gd name="T3" fmla="*/ 7 h 106"/>
                    <a:gd name="T4" fmla="*/ 272 w 496"/>
                    <a:gd name="T5" fmla="*/ 71 h 106"/>
                    <a:gd name="T6" fmla="*/ 288 w 496"/>
                    <a:gd name="T7" fmla="*/ 95 h 106"/>
                    <a:gd name="T8" fmla="*/ 496 w 496"/>
                    <a:gd name="T9" fmla="*/ 63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6" h="106">
                      <a:moveTo>
                        <a:pt x="0" y="15"/>
                      </a:moveTo>
                      <a:cubicBezTo>
                        <a:pt x="89" y="2"/>
                        <a:pt x="91" y="0"/>
                        <a:pt x="200" y="7"/>
                      </a:cubicBezTo>
                      <a:cubicBezTo>
                        <a:pt x="255" y="62"/>
                        <a:pt x="229" y="42"/>
                        <a:pt x="272" y="71"/>
                      </a:cubicBezTo>
                      <a:cubicBezTo>
                        <a:pt x="277" y="79"/>
                        <a:pt x="278" y="94"/>
                        <a:pt x="288" y="95"/>
                      </a:cubicBezTo>
                      <a:cubicBezTo>
                        <a:pt x="359" y="106"/>
                        <a:pt x="426" y="63"/>
                        <a:pt x="496" y="63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11" name="Freeform 73"/>
                <p:cNvSpPr>
                  <a:spLocks/>
                </p:cNvSpPr>
                <p:nvPr/>
              </p:nvSpPr>
              <p:spPr bwMode="auto">
                <a:xfrm rot="1038699">
                  <a:off x="1712" y="2385"/>
                  <a:ext cx="384" cy="159"/>
                </a:xfrm>
                <a:custGeom>
                  <a:avLst/>
                  <a:gdLst>
                    <a:gd name="T0" fmla="*/ 0 w 384"/>
                    <a:gd name="T1" fmla="*/ 159 h 159"/>
                    <a:gd name="T2" fmla="*/ 224 w 384"/>
                    <a:gd name="T3" fmla="*/ 39 h 159"/>
                    <a:gd name="T4" fmla="*/ 328 w 384"/>
                    <a:gd name="T5" fmla="*/ 79 h 159"/>
                    <a:gd name="T6" fmla="*/ 384 w 384"/>
                    <a:gd name="T7" fmla="*/ 135 h 15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4" h="159">
                      <a:moveTo>
                        <a:pt x="0" y="159"/>
                      </a:moveTo>
                      <a:cubicBezTo>
                        <a:pt x="69" y="116"/>
                        <a:pt x="145" y="59"/>
                        <a:pt x="224" y="39"/>
                      </a:cubicBezTo>
                      <a:cubicBezTo>
                        <a:pt x="282" y="0"/>
                        <a:pt x="295" y="39"/>
                        <a:pt x="328" y="79"/>
                      </a:cubicBezTo>
                      <a:cubicBezTo>
                        <a:pt x="347" y="101"/>
                        <a:pt x="371" y="110"/>
                        <a:pt x="384" y="135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12" name="Freeform 74"/>
                <p:cNvSpPr>
                  <a:spLocks/>
                </p:cNvSpPr>
                <p:nvPr/>
              </p:nvSpPr>
              <p:spPr bwMode="auto">
                <a:xfrm>
                  <a:off x="1872" y="2519"/>
                  <a:ext cx="368" cy="106"/>
                </a:xfrm>
                <a:custGeom>
                  <a:avLst/>
                  <a:gdLst>
                    <a:gd name="T0" fmla="*/ 0 w 264"/>
                    <a:gd name="T1" fmla="*/ 11 h 114"/>
                    <a:gd name="T2" fmla="*/ 1879 w 264"/>
                    <a:gd name="T3" fmla="*/ 20 h 114"/>
                    <a:gd name="T4" fmla="*/ 2048 w 264"/>
                    <a:gd name="T5" fmla="*/ 34 h 114"/>
                    <a:gd name="T6" fmla="*/ 2701 w 264"/>
                    <a:gd name="T7" fmla="*/ 69 h 11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4" h="114">
                      <a:moveTo>
                        <a:pt x="0" y="18"/>
                      </a:moveTo>
                      <a:cubicBezTo>
                        <a:pt x="61" y="21"/>
                        <a:pt x="133" y="0"/>
                        <a:pt x="184" y="34"/>
                      </a:cubicBezTo>
                      <a:cubicBezTo>
                        <a:pt x="192" y="39"/>
                        <a:pt x="193" y="51"/>
                        <a:pt x="200" y="58"/>
                      </a:cubicBezTo>
                      <a:cubicBezTo>
                        <a:pt x="219" y="77"/>
                        <a:pt x="244" y="94"/>
                        <a:pt x="264" y="114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13" name="Freeform 75"/>
                <p:cNvSpPr>
                  <a:spLocks/>
                </p:cNvSpPr>
                <p:nvPr/>
              </p:nvSpPr>
              <p:spPr bwMode="auto">
                <a:xfrm>
                  <a:off x="1784" y="2522"/>
                  <a:ext cx="496" cy="106"/>
                </a:xfrm>
                <a:custGeom>
                  <a:avLst/>
                  <a:gdLst>
                    <a:gd name="T0" fmla="*/ 0 w 496"/>
                    <a:gd name="T1" fmla="*/ 15 h 106"/>
                    <a:gd name="T2" fmla="*/ 200 w 496"/>
                    <a:gd name="T3" fmla="*/ 7 h 106"/>
                    <a:gd name="T4" fmla="*/ 272 w 496"/>
                    <a:gd name="T5" fmla="*/ 71 h 106"/>
                    <a:gd name="T6" fmla="*/ 288 w 496"/>
                    <a:gd name="T7" fmla="*/ 95 h 106"/>
                    <a:gd name="T8" fmla="*/ 496 w 496"/>
                    <a:gd name="T9" fmla="*/ 63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6" h="106">
                      <a:moveTo>
                        <a:pt x="0" y="15"/>
                      </a:moveTo>
                      <a:cubicBezTo>
                        <a:pt x="89" y="2"/>
                        <a:pt x="91" y="0"/>
                        <a:pt x="200" y="7"/>
                      </a:cubicBezTo>
                      <a:cubicBezTo>
                        <a:pt x="255" y="62"/>
                        <a:pt x="229" y="42"/>
                        <a:pt x="272" y="71"/>
                      </a:cubicBezTo>
                      <a:cubicBezTo>
                        <a:pt x="277" y="79"/>
                        <a:pt x="278" y="94"/>
                        <a:pt x="288" y="95"/>
                      </a:cubicBezTo>
                      <a:cubicBezTo>
                        <a:pt x="359" y="106"/>
                        <a:pt x="426" y="63"/>
                        <a:pt x="496" y="63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14" name="Freeform 76"/>
                <p:cNvSpPr>
                  <a:spLocks/>
                </p:cNvSpPr>
                <p:nvPr/>
              </p:nvSpPr>
              <p:spPr bwMode="auto">
                <a:xfrm rot="1038699">
                  <a:off x="1952" y="2481"/>
                  <a:ext cx="384" cy="159"/>
                </a:xfrm>
                <a:custGeom>
                  <a:avLst/>
                  <a:gdLst>
                    <a:gd name="T0" fmla="*/ 0 w 384"/>
                    <a:gd name="T1" fmla="*/ 159 h 159"/>
                    <a:gd name="T2" fmla="*/ 224 w 384"/>
                    <a:gd name="T3" fmla="*/ 39 h 159"/>
                    <a:gd name="T4" fmla="*/ 328 w 384"/>
                    <a:gd name="T5" fmla="*/ 79 h 159"/>
                    <a:gd name="T6" fmla="*/ 384 w 384"/>
                    <a:gd name="T7" fmla="*/ 135 h 15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4" h="159">
                      <a:moveTo>
                        <a:pt x="0" y="159"/>
                      </a:moveTo>
                      <a:cubicBezTo>
                        <a:pt x="69" y="116"/>
                        <a:pt x="145" y="59"/>
                        <a:pt x="224" y="39"/>
                      </a:cubicBezTo>
                      <a:cubicBezTo>
                        <a:pt x="282" y="0"/>
                        <a:pt x="295" y="39"/>
                        <a:pt x="328" y="79"/>
                      </a:cubicBezTo>
                      <a:cubicBezTo>
                        <a:pt x="347" y="101"/>
                        <a:pt x="371" y="110"/>
                        <a:pt x="384" y="135"/>
                      </a:cubicBezTo>
                    </a:path>
                  </a:pathLst>
                </a:custGeom>
                <a:noFill/>
                <a:ln w="28575" cmpd="sng">
                  <a:solidFill>
                    <a:srgbClr val="817F23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795" name="Freeform 61"/>
              <p:cNvSpPr>
                <a:spLocks/>
              </p:cNvSpPr>
              <p:nvPr/>
            </p:nvSpPr>
            <p:spPr bwMode="auto">
              <a:xfrm rot="1038699">
                <a:off x="3390900" y="1999405"/>
                <a:ext cx="609600" cy="252413"/>
              </a:xfrm>
              <a:custGeom>
                <a:avLst/>
                <a:gdLst>
                  <a:gd name="T0" fmla="*/ 0 w 384"/>
                  <a:gd name="T1" fmla="*/ 2147483647 h 159"/>
                  <a:gd name="T2" fmla="*/ 2147483647 w 384"/>
                  <a:gd name="T3" fmla="*/ 2147483647 h 159"/>
                  <a:gd name="T4" fmla="*/ 2147483647 w 384"/>
                  <a:gd name="T5" fmla="*/ 2147483647 h 159"/>
                  <a:gd name="T6" fmla="*/ 2147483647 w 384"/>
                  <a:gd name="T7" fmla="*/ 2147483647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4" h="159">
                    <a:moveTo>
                      <a:pt x="0" y="159"/>
                    </a:moveTo>
                    <a:cubicBezTo>
                      <a:pt x="69" y="116"/>
                      <a:pt x="145" y="59"/>
                      <a:pt x="224" y="39"/>
                    </a:cubicBezTo>
                    <a:cubicBezTo>
                      <a:pt x="282" y="0"/>
                      <a:pt x="295" y="39"/>
                      <a:pt x="328" y="79"/>
                    </a:cubicBezTo>
                    <a:cubicBezTo>
                      <a:pt x="347" y="101"/>
                      <a:pt x="371" y="110"/>
                      <a:pt x="384" y="135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2778" name="Picture 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213" y="1687513"/>
              <a:ext cx="3735387" cy="421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9" name="AutoShape 11"/>
            <p:cNvSpPr>
              <a:spLocks noChangeArrowheads="1"/>
            </p:cNvSpPr>
            <p:nvPr/>
          </p:nvSpPr>
          <p:spPr bwMode="auto">
            <a:xfrm>
              <a:off x="617538" y="4371975"/>
              <a:ext cx="979487" cy="385763"/>
            </a:xfrm>
            <a:prstGeom prst="rightArrow">
              <a:avLst>
                <a:gd name="adj1" fmla="val 46352"/>
                <a:gd name="adj2" fmla="val 61173"/>
              </a:avLst>
            </a:prstGeom>
            <a:solidFill>
              <a:srgbClr val="CDD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2780" name="Picture 617" descr="MCj0440405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33688" y="985838"/>
              <a:ext cx="711200" cy="735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1" name="Picture 618" descr="MCj0440405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00213" y="912813"/>
              <a:ext cx="712787" cy="735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83" name="AutoShape 62"/>
            <p:cNvSpPr>
              <a:spLocks noChangeArrowheads="1"/>
            </p:cNvSpPr>
            <p:nvPr/>
          </p:nvSpPr>
          <p:spPr bwMode="auto">
            <a:xfrm rot="1225305">
              <a:off x="1809750" y="4324350"/>
              <a:ext cx="2287588" cy="79375"/>
            </a:xfrm>
            <a:prstGeom prst="rightArrow">
              <a:avLst>
                <a:gd name="adj1" fmla="val 50000"/>
                <a:gd name="adj2" fmla="val 110877"/>
              </a:avLst>
            </a:prstGeom>
            <a:solidFill>
              <a:srgbClr val="CDCD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1563688" y="863600"/>
              <a:ext cx="2628900" cy="823913"/>
            </a:xfrm>
            <a:prstGeom prst="rect">
              <a:avLst/>
            </a:prstGeom>
            <a:solidFill>
              <a:srgbClr val="E2F0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32785" name="Picture 641" descr="MCj04404050000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70000" y="957263"/>
              <a:ext cx="814388" cy="839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6" name="Picture 641" descr="MCj04404050000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20900" y="847725"/>
              <a:ext cx="812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87" name="TextBox 421"/>
            <p:cNvSpPr txBox="1">
              <a:spLocks noChangeArrowheads="1"/>
            </p:cNvSpPr>
            <p:nvPr/>
          </p:nvSpPr>
          <p:spPr bwMode="auto">
            <a:xfrm>
              <a:off x="3362325" y="2401888"/>
              <a:ext cx="104775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b="1"/>
                <a:t>Evaporation</a:t>
              </a:r>
            </a:p>
          </p:txBody>
        </p:sp>
        <p:sp>
          <p:nvSpPr>
            <p:cNvPr id="32788" name="TextBox 422"/>
            <p:cNvSpPr txBox="1">
              <a:spLocks noChangeArrowheads="1"/>
            </p:cNvSpPr>
            <p:nvPr/>
          </p:nvSpPr>
          <p:spPr bwMode="auto">
            <a:xfrm>
              <a:off x="0" y="2562225"/>
              <a:ext cx="1047750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b="1"/>
                <a:t>Infiltration</a:t>
              </a:r>
            </a:p>
          </p:txBody>
        </p:sp>
        <p:sp>
          <p:nvSpPr>
            <p:cNvPr id="32789" name="TextBox 423"/>
            <p:cNvSpPr txBox="1">
              <a:spLocks noChangeArrowheads="1"/>
            </p:cNvSpPr>
            <p:nvPr/>
          </p:nvSpPr>
          <p:spPr bwMode="auto">
            <a:xfrm>
              <a:off x="579438" y="4419600"/>
              <a:ext cx="1047750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b="1"/>
                <a:t>Uptake</a:t>
              </a:r>
            </a:p>
          </p:txBody>
        </p:sp>
        <p:sp>
          <p:nvSpPr>
            <p:cNvPr id="32790" name="TextBox 424"/>
            <p:cNvSpPr txBox="1">
              <a:spLocks noChangeArrowheads="1"/>
            </p:cNvSpPr>
            <p:nvPr/>
          </p:nvSpPr>
          <p:spPr bwMode="auto">
            <a:xfrm>
              <a:off x="676275" y="5586413"/>
              <a:ext cx="104775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b="1"/>
                <a:t>Drainage</a:t>
              </a:r>
            </a:p>
          </p:txBody>
        </p:sp>
      </p:grpSp>
      <p:sp>
        <p:nvSpPr>
          <p:cNvPr id="32791" name="Text Box 16"/>
          <p:cNvSpPr txBox="1">
            <a:spLocks noChangeArrowheads="1"/>
          </p:cNvSpPr>
          <p:nvPr/>
        </p:nvSpPr>
        <p:spPr bwMode="auto">
          <a:xfrm>
            <a:off x="0" y="0"/>
            <a:ext cx="4495800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en-US" sz="2000" dirty="0"/>
              <a:t>Greater residue retention protects soil &amp; increases infiltration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en-US" sz="2000" dirty="0"/>
              <a:t>Greater crop productivity increases use of natural precipitation (‘more crop per drop’)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en-US" sz="2000" dirty="0"/>
              <a:t>Reduced runoff, surface evaporation, and soil erosion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en-US" sz="2000" dirty="0"/>
              <a:t>Risk reduction, increased yield stability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en-US" sz="2000" dirty="0"/>
              <a:t>May make additional crop investments more cost effective…</a:t>
            </a:r>
          </a:p>
          <a:p>
            <a:pPr marL="342900" indent="-342900">
              <a:spcBef>
                <a:spcPct val="50000"/>
              </a:spcBef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Rectangle 800"/>
          <p:cNvSpPr/>
          <p:nvPr/>
        </p:nvSpPr>
        <p:spPr>
          <a:xfrm>
            <a:off x="4457700" y="858838"/>
            <a:ext cx="4648200" cy="5788025"/>
          </a:xfrm>
          <a:prstGeom prst="rect">
            <a:avLst/>
          </a:prstGeom>
          <a:solidFill>
            <a:srgbClr val="E2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7891" name="Picture 12" descr="Annual1"/>
          <p:cNvPicPr>
            <a:picLocks noChangeAspect="1" noChangeArrowheads="1"/>
          </p:cNvPicPr>
          <p:nvPr/>
        </p:nvPicPr>
        <p:blipFill>
          <a:blip r:embed="rId3" cstate="print"/>
          <a:srcRect r="8089" b="2835"/>
          <a:stretch>
            <a:fillRect/>
          </a:stretch>
        </p:blipFill>
        <p:spPr bwMode="auto">
          <a:xfrm>
            <a:off x="85725" y="855663"/>
            <a:ext cx="4419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847725" y="2011363"/>
            <a:ext cx="1104900" cy="1743075"/>
            <a:chOff x="1953" y="1905"/>
            <a:chExt cx="849" cy="1379"/>
          </a:xfrm>
        </p:grpSpPr>
        <p:sp>
          <p:nvSpPr>
            <p:cNvPr id="38663" name="Freeform 97"/>
            <p:cNvSpPr>
              <a:spLocks/>
            </p:cNvSpPr>
            <p:nvPr/>
          </p:nvSpPr>
          <p:spPr bwMode="auto">
            <a:xfrm>
              <a:off x="2373" y="1997"/>
              <a:ext cx="192" cy="187"/>
            </a:xfrm>
            <a:custGeom>
              <a:avLst/>
              <a:gdLst>
                <a:gd name="T0" fmla="*/ 0 w 388"/>
                <a:gd name="T1" fmla="*/ 3 h 402"/>
                <a:gd name="T2" fmla="*/ 0 w 388"/>
                <a:gd name="T3" fmla="*/ 2 h 402"/>
                <a:gd name="T4" fmla="*/ 1 w 388"/>
                <a:gd name="T5" fmla="*/ 1 h 402"/>
                <a:gd name="T6" fmla="*/ 2 w 388"/>
                <a:gd name="T7" fmla="*/ 0 h 402"/>
                <a:gd name="T8" fmla="*/ 2 w 388"/>
                <a:gd name="T9" fmla="*/ 0 h 402"/>
                <a:gd name="T10" fmla="*/ 2 w 388"/>
                <a:gd name="T11" fmla="*/ 0 h 402"/>
                <a:gd name="T12" fmla="*/ 4 w 388"/>
                <a:gd name="T13" fmla="*/ 0 h 402"/>
                <a:gd name="T14" fmla="*/ 5 w 388"/>
                <a:gd name="T15" fmla="*/ 1 h 402"/>
                <a:gd name="T16" fmla="*/ 5 w 388"/>
                <a:gd name="T17" fmla="*/ 3 h 402"/>
                <a:gd name="T18" fmla="*/ 5 w 388"/>
                <a:gd name="T19" fmla="*/ 4 h 402"/>
                <a:gd name="T20" fmla="*/ 5 w 388"/>
                <a:gd name="T21" fmla="*/ 3 h 402"/>
                <a:gd name="T22" fmla="*/ 5 w 388"/>
                <a:gd name="T23" fmla="*/ 3 h 402"/>
                <a:gd name="T24" fmla="*/ 4 w 388"/>
                <a:gd name="T25" fmla="*/ 2 h 402"/>
                <a:gd name="T26" fmla="*/ 4 w 388"/>
                <a:gd name="T27" fmla="*/ 1 h 402"/>
                <a:gd name="T28" fmla="*/ 3 w 388"/>
                <a:gd name="T29" fmla="*/ 1 h 402"/>
                <a:gd name="T30" fmla="*/ 2 w 388"/>
                <a:gd name="T31" fmla="*/ 1 h 402"/>
                <a:gd name="T32" fmla="*/ 2 w 388"/>
                <a:gd name="T33" fmla="*/ 2 h 402"/>
                <a:gd name="T34" fmla="*/ 1 w 388"/>
                <a:gd name="T35" fmla="*/ 2 h 402"/>
                <a:gd name="T36" fmla="*/ 0 w 388"/>
                <a:gd name="T37" fmla="*/ 3 h 402"/>
                <a:gd name="T38" fmla="*/ 0 w 388"/>
                <a:gd name="T39" fmla="*/ 3 h 4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8" h="402">
                  <a:moveTo>
                    <a:pt x="0" y="273"/>
                  </a:moveTo>
                  <a:cubicBezTo>
                    <a:pt x="15" y="243"/>
                    <a:pt x="25" y="212"/>
                    <a:pt x="40" y="182"/>
                  </a:cubicBezTo>
                  <a:cubicBezTo>
                    <a:pt x="56" y="150"/>
                    <a:pt x="85" y="133"/>
                    <a:pt x="101" y="101"/>
                  </a:cubicBezTo>
                  <a:cubicBezTo>
                    <a:pt x="111" y="81"/>
                    <a:pt x="121" y="60"/>
                    <a:pt x="131" y="40"/>
                  </a:cubicBezTo>
                  <a:cubicBezTo>
                    <a:pt x="136" y="31"/>
                    <a:pt x="132" y="16"/>
                    <a:pt x="141" y="10"/>
                  </a:cubicBezTo>
                  <a:cubicBezTo>
                    <a:pt x="155" y="1"/>
                    <a:pt x="175" y="3"/>
                    <a:pt x="192" y="0"/>
                  </a:cubicBezTo>
                  <a:cubicBezTo>
                    <a:pt x="219" y="3"/>
                    <a:pt x="248" y="0"/>
                    <a:pt x="273" y="10"/>
                  </a:cubicBezTo>
                  <a:cubicBezTo>
                    <a:pt x="275" y="11"/>
                    <a:pt x="330" y="86"/>
                    <a:pt x="333" y="91"/>
                  </a:cubicBezTo>
                  <a:cubicBezTo>
                    <a:pt x="346" y="141"/>
                    <a:pt x="351" y="193"/>
                    <a:pt x="363" y="243"/>
                  </a:cubicBezTo>
                  <a:cubicBezTo>
                    <a:pt x="367" y="283"/>
                    <a:pt x="388" y="402"/>
                    <a:pt x="374" y="364"/>
                  </a:cubicBezTo>
                  <a:cubicBezTo>
                    <a:pt x="370" y="354"/>
                    <a:pt x="370" y="342"/>
                    <a:pt x="363" y="334"/>
                  </a:cubicBezTo>
                  <a:cubicBezTo>
                    <a:pt x="356" y="327"/>
                    <a:pt x="350" y="320"/>
                    <a:pt x="343" y="313"/>
                  </a:cubicBezTo>
                  <a:cubicBezTo>
                    <a:pt x="330" y="273"/>
                    <a:pt x="316" y="232"/>
                    <a:pt x="303" y="192"/>
                  </a:cubicBezTo>
                  <a:cubicBezTo>
                    <a:pt x="299" y="179"/>
                    <a:pt x="282" y="173"/>
                    <a:pt x="273" y="162"/>
                  </a:cubicBezTo>
                  <a:cubicBezTo>
                    <a:pt x="237" y="119"/>
                    <a:pt x="271" y="137"/>
                    <a:pt x="222" y="121"/>
                  </a:cubicBezTo>
                  <a:cubicBezTo>
                    <a:pt x="205" y="124"/>
                    <a:pt x="187" y="124"/>
                    <a:pt x="171" y="131"/>
                  </a:cubicBezTo>
                  <a:cubicBezTo>
                    <a:pt x="155" y="138"/>
                    <a:pt x="141" y="172"/>
                    <a:pt x="131" y="182"/>
                  </a:cubicBezTo>
                  <a:cubicBezTo>
                    <a:pt x="123" y="190"/>
                    <a:pt x="111" y="195"/>
                    <a:pt x="101" y="202"/>
                  </a:cubicBezTo>
                  <a:cubicBezTo>
                    <a:pt x="76" y="279"/>
                    <a:pt x="101" y="263"/>
                    <a:pt x="20" y="273"/>
                  </a:cubicBezTo>
                  <a:cubicBezTo>
                    <a:pt x="13" y="274"/>
                    <a:pt x="7" y="273"/>
                    <a:pt x="0" y="273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664" name="Freeform 98"/>
            <p:cNvSpPr>
              <a:spLocks/>
            </p:cNvSpPr>
            <p:nvPr/>
          </p:nvSpPr>
          <p:spPr bwMode="auto">
            <a:xfrm>
              <a:off x="2375" y="2275"/>
              <a:ext cx="335" cy="139"/>
            </a:xfrm>
            <a:custGeom>
              <a:avLst/>
              <a:gdLst>
                <a:gd name="T0" fmla="*/ 0 w 388"/>
                <a:gd name="T1" fmla="*/ 0 h 402"/>
                <a:gd name="T2" fmla="*/ 16 w 388"/>
                <a:gd name="T3" fmla="*/ 0 h 402"/>
                <a:gd name="T4" fmla="*/ 41 w 388"/>
                <a:gd name="T5" fmla="*/ 0 h 402"/>
                <a:gd name="T6" fmla="*/ 54 w 388"/>
                <a:gd name="T7" fmla="*/ 0 h 402"/>
                <a:gd name="T8" fmla="*/ 59 w 388"/>
                <a:gd name="T9" fmla="*/ 0 h 402"/>
                <a:gd name="T10" fmla="*/ 79 w 388"/>
                <a:gd name="T11" fmla="*/ 0 h 402"/>
                <a:gd name="T12" fmla="*/ 113 w 388"/>
                <a:gd name="T13" fmla="*/ 0 h 402"/>
                <a:gd name="T14" fmla="*/ 139 w 388"/>
                <a:gd name="T15" fmla="*/ 0 h 402"/>
                <a:gd name="T16" fmla="*/ 150 w 388"/>
                <a:gd name="T17" fmla="*/ 0 h 402"/>
                <a:gd name="T18" fmla="*/ 155 w 388"/>
                <a:gd name="T19" fmla="*/ 1 h 402"/>
                <a:gd name="T20" fmla="*/ 150 w 388"/>
                <a:gd name="T21" fmla="*/ 1 h 402"/>
                <a:gd name="T22" fmla="*/ 142 w 388"/>
                <a:gd name="T23" fmla="*/ 0 h 402"/>
                <a:gd name="T24" fmla="*/ 125 w 388"/>
                <a:gd name="T25" fmla="*/ 0 h 402"/>
                <a:gd name="T26" fmla="*/ 113 w 388"/>
                <a:gd name="T27" fmla="*/ 0 h 402"/>
                <a:gd name="T28" fmla="*/ 92 w 388"/>
                <a:gd name="T29" fmla="*/ 0 h 402"/>
                <a:gd name="T30" fmla="*/ 72 w 388"/>
                <a:gd name="T31" fmla="*/ 0 h 402"/>
                <a:gd name="T32" fmla="*/ 54 w 388"/>
                <a:gd name="T33" fmla="*/ 0 h 402"/>
                <a:gd name="T34" fmla="*/ 41 w 388"/>
                <a:gd name="T35" fmla="*/ 0 h 402"/>
                <a:gd name="T36" fmla="*/ 8 w 388"/>
                <a:gd name="T37" fmla="*/ 0 h 402"/>
                <a:gd name="T38" fmla="*/ 0 w 388"/>
                <a:gd name="T39" fmla="*/ 0 h 4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8" h="402">
                  <a:moveTo>
                    <a:pt x="0" y="273"/>
                  </a:moveTo>
                  <a:cubicBezTo>
                    <a:pt x="15" y="243"/>
                    <a:pt x="25" y="212"/>
                    <a:pt x="40" y="182"/>
                  </a:cubicBezTo>
                  <a:cubicBezTo>
                    <a:pt x="56" y="150"/>
                    <a:pt x="85" y="133"/>
                    <a:pt x="101" y="101"/>
                  </a:cubicBezTo>
                  <a:cubicBezTo>
                    <a:pt x="111" y="81"/>
                    <a:pt x="121" y="60"/>
                    <a:pt x="131" y="40"/>
                  </a:cubicBezTo>
                  <a:cubicBezTo>
                    <a:pt x="136" y="31"/>
                    <a:pt x="132" y="16"/>
                    <a:pt x="141" y="10"/>
                  </a:cubicBezTo>
                  <a:cubicBezTo>
                    <a:pt x="155" y="1"/>
                    <a:pt x="175" y="3"/>
                    <a:pt x="192" y="0"/>
                  </a:cubicBezTo>
                  <a:cubicBezTo>
                    <a:pt x="219" y="3"/>
                    <a:pt x="248" y="0"/>
                    <a:pt x="273" y="10"/>
                  </a:cubicBezTo>
                  <a:cubicBezTo>
                    <a:pt x="275" y="11"/>
                    <a:pt x="330" y="86"/>
                    <a:pt x="333" y="91"/>
                  </a:cubicBezTo>
                  <a:cubicBezTo>
                    <a:pt x="346" y="141"/>
                    <a:pt x="351" y="193"/>
                    <a:pt x="363" y="243"/>
                  </a:cubicBezTo>
                  <a:cubicBezTo>
                    <a:pt x="367" y="283"/>
                    <a:pt x="388" y="402"/>
                    <a:pt x="374" y="364"/>
                  </a:cubicBezTo>
                  <a:cubicBezTo>
                    <a:pt x="370" y="354"/>
                    <a:pt x="370" y="342"/>
                    <a:pt x="363" y="334"/>
                  </a:cubicBezTo>
                  <a:cubicBezTo>
                    <a:pt x="356" y="327"/>
                    <a:pt x="350" y="320"/>
                    <a:pt x="343" y="313"/>
                  </a:cubicBezTo>
                  <a:cubicBezTo>
                    <a:pt x="330" y="273"/>
                    <a:pt x="316" y="232"/>
                    <a:pt x="303" y="192"/>
                  </a:cubicBezTo>
                  <a:cubicBezTo>
                    <a:pt x="299" y="179"/>
                    <a:pt x="282" y="173"/>
                    <a:pt x="273" y="162"/>
                  </a:cubicBezTo>
                  <a:cubicBezTo>
                    <a:pt x="237" y="119"/>
                    <a:pt x="271" y="137"/>
                    <a:pt x="222" y="121"/>
                  </a:cubicBezTo>
                  <a:cubicBezTo>
                    <a:pt x="205" y="124"/>
                    <a:pt x="187" y="124"/>
                    <a:pt x="171" y="131"/>
                  </a:cubicBezTo>
                  <a:cubicBezTo>
                    <a:pt x="155" y="138"/>
                    <a:pt x="141" y="172"/>
                    <a:pt x="131" y="182"/>
                  </a:cubicBezTo>
                  <a:cubicBezTo>
                    <a:pt x="123" y="190"/>
                    <a:pt x="111" y="195"/>
                    <a:pt x="101" y="202"/>
                  </a:cubicBezTo>
                  <a:cubicBezTo>
                    <a:pt x="76" y="279"/>
                    <a:pt x="101" y="263"/>
                    <a:pt x="20" y="273"/>
                  </a:cubicBezTo>
                  <a:cubicBezTo>
                    <a:pt x="13" y="274"/>
                    <a:pt x="7" y="273"/>
                    <a:pt x="0" y="273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665" name="Freeform 99"/>
            <p:cNvSpPr>
              <a:spLocks/>
            </p:cNvSpPr>
            <p:nvPr/>
          </p:nvSpPr>
          <p:spPr bwMode="auto">
            <a:xfrm>
              <a:off x="2375" y="2485"/>
              <a:ext cx="384" cy="201"/>
            </a:xfrm>
            <a:custGeom>
              <a:avLst/>
              <a:gdLst>
                <a:gd name="T0" fmla="*/ 0 w 388"/>
                <a:gd name="T1" fmla="*/ 5 h 402"/>
                <a:gd name="T2" fmla="*/ 40 w 388"/>
                <a:gd name="T3" fmla="*/ 3 h 402"/>
                <a:gd name="T4" fmla="*/ 95 w 388"/>
                <a:gd name="T5" fmla="*/ 2 h 402"/>
                <a:gd name="T6" fmla="*/ 125 w 388"/>
                <a:gd name="T7" fmla="*/ 1 h 402"/>
                <a:gd name="T8" fmla="*/ 135 w 388"/>
                <a:gd name="T9" fmla="*/ 1 h 402"/>
                <a:gd name="T10" fmla="*/ 180 w 388"/>
                <a:gd name="T11" fmla="*/ 0 h 402"/>
                <a:gd name="T12" fmla="*/ 255 w 388"/>
                <a:gd name="T13" fmla="*/ 1 h 402"/>
                <a:gd name="T14" fmla="*/ 315 w 388"/>
                <a:gd name="T15" fmla="*/ 2 h 402"/>
                <a:gd name="T16" fmla="*/ 339 w 388"/>
                <a:gd name="T17" fmla="*/ 4 h 402"/>
                <a:gd name="T18" fmla="*/ 350 w 388"/>
                <a:gd name="T19" fmla="*/ 6 h 402"/>
                <a:gd name="T20" fmla="*/ 339 w 388"/>
                <a:gd name="T21" fmla="*/ 6 h 402"/>
                <a:gd name="T22" fmla="*/ 324 w 388"/>
                <a:gd name="T23" fmla="*/ 5 h 402"/>
                <a:gd name="T24" fmla="*/ 285 w 388"/>
                <a:gd name="T25" fmla="*/ 3 h 402"/>
                <a:gd name="T26" fmla="*/ 255 w 388"/>
                <a:gd name="T27" fmla="*/ 3 h 402"/>
                <a:gd name="T28" fmla="*/ 210 w 388"/>
                <a:gd name="T29" fmla="*/ 2 h 402"/>
                <a:gd name="T30" fmla="*/ 159 w 388"/>
                <a:gd name="T31" fmla="*/ 3 h 402"/>
                <a:gd name="T32" fmla="*/ 125 w 388"/>
                <a:gd name="T33" fmla="*/ 3 h 402"/>
                <a:gd name="T34" fmla="*/ 95 w 388"/>
                <a:gd name="T35" fmla="*/ 4 h 402"/>
                <a:gd name="T36" fmla="*/ 20 w 388"/>
                <a:gd name="T37" fmla="*/ 5 h 402"/>
                <a:gd name="T38" fmla="*/ 0 w 388"/>
                <a:gd name="T39" fmla="*/ 5 h 4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8" h="402">
                  <a:moveTo>
                    <a:pt x="0" y="273"/>
                  </a:moveTo>
                  <a:cubicBezTo>
                    <a:pt x="15" y="243"/>
                    <a:pt x="25" y="212"/>
                    <a:pt x="40" y="182"/>
                  </a:cubicBezTo>
                  <a:cubicBezTo>
                    <a:pt x="56" y="150"/>
                    <a:pt x="85" y="133"/>
                    <a:pt x="101" y="101"/>
                  </a:cubicBezTo>
                  <a:cubicBezTo>
                    <a:pt x="111" y="81"/>
                    <a:pt x="121" y="60"/>
                    <a:pt x="131" y="40"/>
                  </a:cubicBezTo>
                  <a:cubicBezTo>
                    <a:pt x="136" y="31"/>
                    <a:pt x="132" y="16"/>
                    <a:pt x="141" y="10"/>
                  </a:cubicBezTo>
                  <a:cubicBezTo>
                    <a:pt x="155" y="1"/>
                    <a:pt x="175" y="3"/>
                    <a:pt x="192" y="0"/>
                  </a:cubicBezTo>
                  <a:cubicBezTo>
                    <a:pt x="219" y="3"/>
                    <a:pt x="248" y="0"/>
                    <a:pt x="273" y="10"/>
                  </a:cubicBezTo>
                  <a:cubicBezTo>
                    <a:pt x="275" y="11"/>
                    <a:pt x="330" y="86"/>
                    <a:pt x="333" y="91"/>
                  </a:cubicBezTo>
                  <a:cubicBezTo>
                    <a:pt x="346" y="141"/>
                    <a:pt x="351" y="193"/>
                    <a:pt x="363" y="243"/>
                  </a:cubicBezTo>
                  <a:cubicBezTo>
                    <a:pt x="367" y="283"/>
                    <a:pt x="388" y="402"/>
                    <a:pt x="374" y="364"/>
                  </a:cubicBezTo>
                  <a:cubicBezTo>
                    <a:pt x="370" y="354"/>
                    <a:pt x="370" y="342"/>
                    <a:pt x="363" y="334"/>
                  </a:cubicBezTo>
                  <a:cubicBezTo>
                    <a:pt x="356" y="327"/>
                    <a:pt x="350" y="320"/>
                    <a:pt x="343" y="313"/>
                  </a:cubicBezTo>
                  <a:cubicBezTo>
                    <a:pt x="330" y="273"/>
                    <a:pt x="316" y="232"/>
                    <a:pt x="303" y="192"/>
                  </a:cubicBezTo>
                  <a:cubicBezTo>
                    <a:pt x="299" y="179"/>
                    <a:pt x="282" y="173"/>
                    <a:pt x="273" y="162"/>
                  </a:cubicBezTo>
                  <a:cubicBezTo>
                    <a:pt x="237" y="119"/>
                    <a:pt x="271" y="137"/>
                    <a:pt x="222" y="121"/>
                  </a:cubicBezTo>
                  <a:cubicBezTo>
                    <a:pt x="205" y="124"/>
                    <a:pt x="187" y="124"/>
                    <a:pt x="171" y="131"/>
                  </a:cubicBezTo>
                  <a:cubicBezTo>
                    <a:pt x="155" y="138"/>
                    <a:pt x="141" y="172"/>
                    <a:pt x="131" y="182"/>
                  </a:cubicBezTo>
                  <a:cubicBezTo>
                    <a:pt x="123" y="190"/>
                    <a:pt x="111" y="195"/>
                    <a:pt x="101" y="202"/>
                  </a:cubicBezTo>
                  <a:cubicBezTo>
                    <a:pt x="76" y="279"/>
                    <a:pt x="101" y="263"/>
                    <a:pt x="20" y="273"/>
                  </a:cubicBezTo>
                  <a:cubicBezTo>
                    <a:pt x="13" y="274"/>
                    <a:pt x="7" y="273"/>
                    <a:pt x="0" y="273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666" name="AutoShape 100"/>
            <p:cNvSpPr>
              <a:spLocks noChangeArrowheads="1"/>
            </p:cNvSpPr>
            <p:nvPr/>
          </p:nvSpPr>
          <p:spPr bwMode="auto">
            <a:xfrm>
              <a:off x="2375" y="1995"/>
              <a:ext cx="53" cy="1289"/>
            </a:xfrm>
            <a:prstGeom prst="rtTriangl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667" name="Freeform 101"/>
            <p:cNvSpPr>
              <a:spLocks/>
            </p:cNvSpPr>
            <p:nvPr/>
          </p:nvSpPr>
          <p:spPr bwMode="auto">
            <a:xfrm>
              <a:off x="2375" y="2631"/>
              <a:ext cx="427" cy="272"/>
            </a:xfrm>
            <a:custGeom>
              <a:avLst/>
              <a:gdLst>
                <a:gd name="T0" fmla="*/ 0 w 388"/>
                <a:gd name="T1" fmla="*/ 26 h 402"/>
                <a:gd name="T2" fmla="*/ 70 w 388"/>
                <a:gd name="T3" fmla="*/ 18 h 402"/>
                <a:gd name="T4" fmla="*/ 178 w 388"/>
                <a:gd name="T5" fmla="*/ 9 h 402"/>
                <a:gd name="T6" fmla="*/ 231 w 388"/>
                <a:gd name="T7" fmla="*/ 3 h 402"/>
                <a:gd name="T8" fmla="*/ 251 w 388"/>
                <a:gd name="T9" fmla="*/ 1 h 402"/>
                <a:gd name="T10" fmla="*/ 340 w 388"/>
                <a:gd name="T11" fmla="*/ 0 h 402"/>
                <a:gd name="T12" fmla="*/ 483 w 388"/>
                <a:gd name="T13" fmla="*/ 1 h 402"/>
                <a:gd name="T14" fmla="*/ 592 w 388"/>
                <a:gd name="T15" fmla="*/ 9 h 402"/>
                <a:gd name="T16" fmla="*/ 644 w 388"/>
                <a:gd name="T17" fmla="*/ 24 h 402"/>
                <a:gd name="T18" fmla="*/ 665 w 388"/>
                <a:gd name="T19" fmla="*/ 35 h 402"/>
                <a:gd name="T20" fmla="*/ 644 w 388"/>
                <a:gd name="T21" fmla="*/ 32 h 402"/>
                <a:gd name="T22" fmla="*/ 610 w 388"/>
                <a:gd name="T23" fmla="*/ 30 h 402"/>
                <a:gd name="T24" fmla="*/ 538 w 388"/>
                <a:gd name="T25" fmla="*/ 19 h 402"/>
                <a:gd name="T26" fmla="*/ 483 w 388"/>
                <a:gd name="T27" fmla="*/ 16 h 402"/>
                <a:gd name="T28" fmla="*/ 395 w 388"/>
                <a:gd name="T29" fmla="*/ 12 h 402"/>
                <a:gd name="T30" fmla="*/ 304 w 388"/>
                <a:gd name="T31" fmla="*/ 13 h 402"/>
                <a:gd name="T32" fmla="*/ 231 w 388"/>
                <a:gd name="T33" fmla="*/ 18 h 402"/>
                <a:gd name="T34" fmla="*/ 178 w 388"/>
                <a:gd name="T35" fmla="*/ 20 h 402"/>
                <a:gd name="T36" fmla="*/ 35 w 388"/>
                <a:gd name="T37" fmla="*/ 26 h 402"/>
                <a:gd name="T38" fmla="*/ 0 w 388"/>
                <a:gd name="T39" fmla="*/ 26 h 4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8" h="402">
                  <a:moveTo>
                    <a:pt x="0" y="273"/>
                  </a:moveTo>
                  <a:cubicBezTo>
                    <a:pt x="15" y="243"/>
                    <a:pt x="25" y="212"/>
                    <a:pt x="40" y="182"/>
                  </a:cubicBezTo>
                  <a:cubicBezTo>
                    <a:pt x="56" y="150"/>
                    <a:pt x="85" y="133"/>
                    <a:pt x="101" y="101"/>
                  </a:cubicBezTo>
                  <a:cubicBezTo>
                    <a:pt x="111" y="81"/>
                    <a:pt x="121" y="60"/>
                    <a:pt x="131" y="40"/>
                  </a:cubicBezTo>
                  <a:cubicBezTo>
                    <a:pt x="136" y="31"/>
                    <a:pt x="132" y="16"/>
                    <a:pt x="141" y="10"/>
                  </a:cubicBezTo>
                  <a:cubicBezTo>
                    <a:pt x="155" y="1"/>
                    <a:pt x="175" y="3"/>
                    <a:pt x="192" y="0"/>
                  </a:cubicBezTo>
                  <a:cubicBezTo>
                    <a:pt x="219" y="3"/>
                    <a:pt x="248" y="0"/>
                    <a:pt x="273" y="10"/>
                  </a:cubicBezTo>
                  <a:cubicBezTo>
                    <a:pt x="275" y="11"/>
                    <a:pt x="330" y="86"/>
                    <a:pt x="333" y="91"/>
                  </a:cubicBezTo>
                  <a:cubicBezTo>
                    <a:pt x="346" y="141"/>
                    <a:pt x="351" y="193"/>
                    <a:pt x="363" y="243"/>
                  </a:cubicBezTo>
                  <a:cubicBezTo>
                    <a:pt x="367" y="283"/>
                    <a:pt x="388" y="402"/>
                    <a:pt x="374" y="364"/>
                  </a:cubicBezTo>
                  <a:cubicBezTo>
                    <a:pt x="370" y="354"/>
                    <a:pt x="370" y="342"/>
                    <a:pt x="363" y="334"/>
                  </a:cubicBezTo>
                  <a:cubicBezTo>
                    <a:pt x="356" y="327"/>
                    <a:pt x="350" y="320"/>
                    <a:pt x="343" y="313"/>
                  </a:cubicBezTo>
                  <a:cubicBezTo>
                    <a:pt x="330" y="273"/>
                    <a:pt x="316" y="232"/>
                    <a:pt x="303" y="192"/>
                  </a:cubicBezTo>
                  <a:cubicBezTo>
                    <a:pt x="299" y="179"/>
                    <a:pt x="282" y="173"/>
                    <a:pt x="273" y="162"/>
                  </a:cubicBezTo>
                  <a:cubicBezTo>
                    <a:pt x="237" y="119"/>
                    <a:pt x="271" y="137"/>
                    <a:pt x="222" y="121"/>
                  </a:cubicBezTo>
                  <a:cubicBezTo>
                    <a:pt x="205" y="124"/>
                    <a:pt x="187" y="124"/>
                    <a:pt x="171" y="131"/>
                  </a:cubicBezTo>
                  <a:cubicBezTo>
                    <a:pt x="155" y="138"/>
                    <a:pt x="141" y="172"/>
                    <a:pt x="131" y="182"/>
                  </a:cubicBezTo>
                  <a:cubicBezTo>
                    <a:pt x="123" y="190"/>
                    <a:pt x="111" y="195"/>
                    <a:pt x="101" y="202"/>
                  </a:cubicBezTo>
                  <a:cubicBezTo>
                    <a:pt x="76" y="279"/>
                    <a:pt x="101" y="263"/>
                    <a:pt x="20" y="273"/>
                  </a:cubicBezTo>
                  <a:cubicBezTo>
                    <a:pt x="13" y="274"/>
                    <a:pt x="7" y="273"/>
                    <a:pt x="0" y="273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668" name="Freeform 102"/>
            <p:cNvSpPr>
              <a:spLocks/>
            </p:cNvSpPr>
            <p:nvPr/>
          </p:nvSpPr>
          <p:spPr bwMode="auto">
            <a:xfrm>
              <a:off x="1953" y="2686"/>
              <a:ext cx="427" cy="272"/>
            </a:xfrm>
            <a:custGeom>
              <a:avLst/>
              <a:gdLst>
                <a:gd name="T0" fmla="*/ 0 w 388"/>
                <a:gd name="T1" fmla="*/ 26 h 402"/>
                <a:gd name="T2" fmla="*/ 70 w 388"/>
                <a:gd name="T3" fmla="*/ 18 h 402"/>
                <a:gd name="T4" fmla="*/ 178 w 388"/>
                <a:gd name="T5" fmla="*/ 9 h 402"/>
                <a:gd name="T6" fmla="*/ 231 w 388"/>
                <a:gd name="T7" fmla="*/ 3 h 402"/>
                <a:gd name="T8" fmla="*/ 251 w 388"/>
                <a:gd name="T9" fmla="*/ 1 h 402"/>
                <a:gd name="T10" fmla="*/ 340 w 388"/>
                <a:gd name="T11" fmla="*/ 0 h 402"/>
                <a:gd name="T12" fmla="*/ 483 w 388"/>
                <a:gd name="T13" fmla="*/ 1 h 402"/>
                <a:gd name="T14" fmla="*/ 592 w 388"/>
                <a:gd name="T15" fmla="*/ 9 h 402"/>
                <a:gd name="T16" fmla="*/ 644 w 388"/>
                <a:gd name="T17" fmla="*/ 24 h 402"/>
                <a:gd name="T18" fmla="*/ 665 w 388"/>
                <a:gd name="T19" fmla="*/ 35 h 402"/>
                <a:gd name="T20" fmla="*/ 644 w 388"/>
                <a:gd name="T21" fmla="*/ 32 h 402"/>
                <a:gd name="T22" fmla="*/ 610 w 388"/>
                <a:gd name="T23" fmla="*/ 30 h 402"/>
                <a:gd name="T24" fmla="*/ 538 w 388"/>
                <a:gd name="T25" fmla="*/ 19 h 402"/>
                <a:gd name="T26" fmla="*/ 483 w 388"/>
                <a:gd name="T27" fmla="*/ 16 h 402"/>
                <a:gd name="T28" fmla="*/ 395 w 388"/>
                <a:gd name="T29" fmla="*/ 12 h 402"/>
                <a:gd name="T30" fmla="*/ 304 w 388"/>
                <a:gd name="T31" fmla="*/ 13 h 402"/>
                <a:gd name="T32" fmla="*/ 231 w 388"/>
                <a:gd name="T33" fmla="*/ 18 h 402"/>
                <a:gd name="T34" fmla="*/ 178 w 388"/>
                <a:gd name="T35" fmla="*/ 20 h 402"/>
                <a:gd name="T36" fmla="*/ 35 w 388"/>
                <a:gd name="T37" fmla="*/ 26 h 402"/>
                <a:gd name="T38" fmla="*/ 0 w 388"/>
                <a:gd name="T39" fmla="*/ 26 h 4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8" h="402">
                  <a:moveTo>
                    <a:pt x="0" y="273"/>
                  </a:moveTo>
                  <a:cubicBezTo>
                    <a:pt x="15" y="243"/>
                    <a:pt x="25" y="212"/>
                    <a:pt x="40" y="182"/>
                  </a:cubicBezTo>
                  <a:cubicBezTo>
                    <a:pt x="56" y="150"/>
                    <a:pt x="85" y="133"/>
                    <a:pt x="101" y="101"/>
                  </a:cubicBezTo>
                  <a:cubicBezTo>
                    <a:pt x="111" y="81"/>
                    <a:pt x="121" y="60"/>
                    <a:pt x="131" y="40"/>
                  </a:cubicBezTo>
                  <a:cubicBezTo>
                    <a:pt x="136" y="31"/>
                    <a:pt x="132" y="16"/>
                    <a:pt x="141" y="10"/>
                  </a:cubicBezTo>
                  <a:cubicBezTo>
                    <a:pt x="155" y="1"/>
                    <a:pt x="175" y="3"/>
                    <a:pt x="192" y="0"/>
                  </a:cubicBezTo>
                  <a:cubicBezTo>
                    <a:pt x="219" y="3"/>
                    <a:pt x="248" y="0"/>
                    <a:pt x="273" y="10"/>
                  </a:cubicBezTo>
                  <a:cubicBezTo>
                    <a:pt x="275" y="11"/>
                    <a:pt x="330" y="86"/>
                    <a:pt x="333" y="91"/>
                  </a:cubicBezTo>
                  <a:cubicBezTo>
                    <a:pt x="346" y="141"/>
                    <a:pt x="351" y="193"/>
                    <a:pt x="363" y="243"/>
                  </a:cubicBezTo>
                  <a:cubicBezTo>
                    <a:pt x="367" y="283"/>
                    <a:pt x="388" y="402"/>
                    <a:pt x="374" y="364"/>
                  </a:cubicBezTo>
                  <a:cubicBezTo>
                    <a:pt x="370" y="354"/>
                    <a:pt x="370" y="342"/>
                    <a:pt x="363" y="334"/>
                  </a:cubicBezTo>
                  <a:cubicBezTo>
                    <a:pt x="356" y="327"/>
                    <a:pt x="350" y="320"/>
                    <a:pt x="343" y="313"/>
                  </a:cubicBezTo>
                  <a:cubicBezTo>
                    <a:pt x="330" y="273"/>
                    <a:pt x="316" y="232"/>
                    <a:pt x="303" y="192"/>
                  </a:cubicBezTo>
                  <a:cubicBezTo>
                    <a:pt x="299" y="179"/>
                    <a:pt x="282" y="173"/>
                    <a:pt x="273" y="162"/>
                  </a:cubicBezTo>
                  <a:cubicBezTo>
                    <a:pt x="237" y="119"/>
                    <a:pt x="271" y="137"/>
                    <a:pt x="222" y="121"/>
                  </a:cubicBezTo>
                  <a:cubicBezTo>
                    <a:pt x="205" y="124"/>
                    <a:pt x="187" y="124"/>
                    <a:pt x="171" y="131"/>
                  </a:cubicBezTo>
                  <a:cubicBezTo>
                    <a:pt x="155" y="138"/>
                    <a:pt x="141" y="172"/>
                    <a:pt x="131" y="182"/>
                  </a:cubicBezTo>
                  <a:cubicBezTo>
                    <a:pt x="123" y="190"/>
                    <a:pt x="111" y="195"/>
                    <a:pt x="101" y="202"/>
                  </a:cubicBezTo>
                  <a:cubicBezTo>
                    <a:pt x="76" y="279"/>
                    <a:pt x="101" y="263"/>
                    <a:pt x="20" y="273"/>
                  </a:cubicBezTo>
                  <a:cubicBezTo>
                    <a:pt x="13" y="274"/>
                    <a:pt x="7" y="273"/>
                    <a:pt x="0" y="273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669" name="Freeform 103"/>
            <p:cNvSpPr>
              <a:spLocks/>
            </p:cNvSpPr>
            <p:nvPr/>
          </p:nvSpPr>
          <p:spPr bwMode="auto">
            <a:xfrm>
              <a:off x="2217" y="2414"/>
              <a:ext cx="163" cy="381"/>
            </a:xfrm>
            <a:custGeom>
              <a:avLst/>
              <a:gdLst>
                <a:gd name="T0" fmla="*/ 0 w 388"/>
                <a:gd name="T1" fmla="*/ 198 h 402"/>
                <a:gd name="T2" fmla="*/ 0 w 388"/>
                <a:gd name="T3" fmla="*/ 131 h 402"/>
                <a:gd name="T4" fmla="*/ 0 w 388"/>
                <a:gd name="T5" fmla="*/ 74 h 402"/>
                <a:gd name="T6" fmla="*/ 1 w 388"/>
                <a:gd name="T7" fmla="*/ 28 h 402"/>
                <a:gd name="T8" fmla="*/ 1 w 388"/>
                <a:gd name="T9" fmla="*/ 9 h 402"/>
                <a:gd name="T10" fmla="*/ 1 w 388"/>
                <a:gd name="T11" fmla="*/ 0 h 402"/>
                <a:gd name="T12" fmla="*/ 1 w 388"/>
                <a:gd name="T13" fmla="*/ 9 h 402"/>
                <a:gd name="T14" fmla="*/ 2 w 388"/>
                <a:gd name="T15" fmla="*/ 66 h 402"/>
                <a:gd name="T16" fmla="*/ 2 w 388"/>
                <a:gd name="T17" fmla="*/ 176 h 402"/>
                <a:gd name="T18" fmla="*/ 2 w 388"/>
                <a:gd name="T19" fmla="*/ 264 h 402"/>
                <a:gd name="T20" fmla="*/ 2 w 388"/>
                <a:gd name="T21" fmla="*/ 242 h 402"/>
                <a:gd name="T22" fmla="*/ 2 w 388"/>
                <a:gd name="T23" fmla="*/ 227 h 402"/>
                <a:gd name="T24" fmla="*/ 2 w 388"/>
                <a:gd name="T25" fmla="*/ 138 h 402"/>
                <a:gd name="T26" fmla="*/ 1 w 388"/>
                <a:gd name="T27" fmla="*/ 118 h 402"/>
                <a:gd name="T28" fmla="*/ 1 w 388"/>
                <a:gd name="T29" fmla="*/ 88 h 402"/>
                <a:gd name="T30" fmla="*/ 1 w 388"/>
                <a:gd name="T31" fmla="*/ 95 h 402"/>
                <a:gd name="T32" fmla="*/ 1 w 388"/>
                <a:gd name="T33" fmla="*/ 131 h 402"/>
                <a:gd name="T34" fmla="*/ 0 w 388"/>
                <a:gd name="T35" fmla="*/ 146 h 402"/>
                <a:gd name="T36" fmla="*/ 0 w 388"/>
                <a:gd name="T37" fmla="*/ 198 h 402"/>
                <a:gd name="T38" fmla="*/ 0 w 388"/>
                <a:gd name="T39" fmla="*/ 198 h 4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8" h="402">
                  <a:moveTo>
                    <a:pt x="0" y="273"/>
                  </a:moveTo>
                  <a:cubicBezTo>
                    <a:pt x="15" y="243"/>
                    <a:pt x="25" y="212"/>
                    <a:pt x="40" y="182"/>
                  </a:cubicBezTo>
                  <a:cubicBezTo>
                    <a:pt x="56" y="150"/>
                    <a:pt x="85" y="133"/>
                    <a:pt x="101" y="101"/>
                  </a:cubicBezTo>
                  <a:cubicBezTo>
                    <a:pt x="111" y="81"/>
                    <a:pt x="121" y="60"/>
                    <a:pt x="131" y="40"/>
                  </a:cubicBezTo>
                  <a:cubicBezTo>
                    <a:pt x="136" y="31"/>
                    <a:pt x="132" y="16"/>
                    <a:pt x="141" y="10"/>
                  </a:cubicBezTo>
                  <a:cubicBezTo>
                    <a:pt x="155" y="1"/>
                    <a:pt x="175" y="3"/>
                    <a:pt x="192" y="0"/>
                  </a:cubicBezTo>
                  <a:cubicBezTo>
                    <a:pt x="219" y="3"/>
                    <a:pt x="248" y="0"/>
                    <a:pt x="273" y="10"/>
                  </a:cubicBezTo>
                  <a:cubicBezTo>
                    <a:pt x="275" y="11"/>
                    <a:pt x="330" y="86"/>
                    <a:pt x="333" y="91"/>
                  </a:cubicBezTo>
                  <a:cubicBezTo>
                    <a:pt x="346" y="141"/>
                    <a:pt x="351" y="193"/>
                    <a:pt x="363" y="243"/>
                  </a:cubicBezTo>
                  <a:cubicBezTo>
                    <a:pt x="367" y="283"/>
                    <a:pt x="388" y="402"/>
                    <a:pt x="374" y="364"/>
                  </a:cubicBezTo>
                  <a:cubicBezTo>
                    <a:pt x="370" y="354"/>
                    <a:pt x="370" y="342"/>
                    <a:pt x="363" y="334"/>
                  </a:cubicBezTo>
                  <a:cubicBezTo>
                    <a:pt x="356" y="327"/>
                    <a:pt x="350" y="320"/>
                    <a:pt x="343" y="313"/>
                  </a:cubicBezTo>
                  <a:cubicBezTo>
                    <a:pt x="330" y="273"/>
                    <a:pt x="316" y="232"/>
                    <a:pt x="303" y="192"/>
                  </a:cubicBezTo>
                  <a:cubicBezTo>
                    <a:pt x="299" y="179"/>
                    <a:pt x="282" y="173"/>
                    <a:pt x="273" y="162"/>
                  </a:cubicBezTo>
                  <a:cubicBezTo>
                    <a:pt x="237" y="119"/>
                    <a:pt x="271" y="137"/>
                    <a:pt x="222" y="121"/>
                  </a:cubicBezTo>
                  <a:cubicBezTo>
                    <a:pt x="205" y="124"/>
                    <a:pt x="187" y="124"/>
                    <a:pt x="171" y="131"/>
                  </a:cubicBezTo>
                  <a:cubicBezTo>
                    <a:pt x="155" y="138"/>
                    <a:pt x="141" y="172"/>
                    <a:pt x="131" y="182"/>
                  </a:cubicBezTo>
                  <a:cubicBezTo>
                    <a:pt x="123" y="190"/>
                    <a:pt x="111" y="195"/>
                    <a:pt x="101" y="202"/>
                  </a:cubicBezTo>
                  <a:cubicBezTo>
                    <a:pt x="76" y="279"/>
                    <a:pt x="101" y="263"/>
                    <a:pt x="20" y="273"/>
                  </a:cubicBezTo>
                  <a:cubicBezTo>
                    <a:pt x="13" y="274"/>
                    <a:pt x="7" y="273"/>
                    <a:pt x="0" y="273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670" name="Freeform 104"/>
            <p:cNvSpPr>
              <a:spLocks/>
            </p:cNvSpPr>
            <p:nvPr/>
          </p:nvSpPr>
          <p:spPr bwMode="auto">
            <a:xfrm>
              <a:off x="2027" y="2275"/>
              <a:ext cx="372" cy="200"/>
            </a:xfrm>
            <a:custGeom>
              <a:avLst/>
              <a:gdLst>
                <a:gd name="T0" fmla="*/ 0 w 388"/>
                <a:gd name="T1" fmla="*/ 4 h 402"/>
                <a:gd name="T2" fmla="*/ 32 w 388"/>
                <a:gd name="T3" fmla="*/ 2 h 402"/>
                <a:gd name="T4" fmla="*/ 78 w 388"/>
                <a:gd name="T5" fmla="*/ 1 h 402"/>
                <a:gd name="T6" fmla="*/ 102 w 388"/>
                <a:gd name="T7" fmla="*/ 0 h 402"/>
                <a:gd name="T8" fmla="*/ 109 w 388"/>
                <a:gd name="T9" fmla="*/ 0 h 402"/>
                <a:gd name="T10" fmla="*/ 149 w 388"/>
                <a:gd name="T11" fmla="*/ 0 h 402"/>
                <a:gd name="T12" fmla="*/ 212 w 388"/>
                <a:gd name="T13" fmla="*/ 0 h 402"/>
                <a:gd name="T14" fmla="*/ 258 w 388"/>
                <a:gd name="T15" fmla="*/ 1 h 402"/>
                <a:gd name="T16" fmla="*/ 282 w 388"/>
                <a:gd name="T17" fmla="*/ 3 h 402"/>
                <a:gd name="T18" fmla="*/ 291 w 388"/>
                <a:gd name="T19" fmla="*/ 5 h 402"/>
                <a:gd name="T20" fmla="*/ 282 w 388"/>
                <a:gd name="T21" fmla="*/ 5 h 402"/>
                <a:gd name="T22" fmla="*/ 267 w 388"/>
                <a:gd name="T23" fmla="*/ 4 h 402"/>
                <a:gd name="T24" fmla="*/ 235 w 388"/>
                <a:gd name="T25" fmla="*/ 3 h 402"/>
                <a:gd name="T26" fmla="*/ 212 w 388"/>
                <a:gd name="T27" fmla="*/ 2 h 402"/>
                <a:gd name="T28" fmla="*/ 173 w 388"/>
                <a:gd name="T29" fmla="*/ 1 h 402"/>
                <a:gd name="T30" fmla="*/ 133 w 388"/>
                <a:gd name="T31" fmla="*/ 2 h 402"/>
                <a:gd name="T32" fmla="*/ 102 w 388"/>
                <a:gd name="T33" fmla="*/ 2 h 402"/>
                <a:gd name="T34" fmla="*/ 78 w 388"/>
                <a:gd name="T35" fmla="*/ 3 h 402"/>
                <a:gd name="T36" fmla="*/ 14 w 388"/>
                <a:gd name="T37" fmla="*/ 4 h 402"/>
                <a:gd name="T38" fmla="*/ 0 w 388"/>
                <a:gd name="T39" fmla="*/ 4 h 4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8" h="402">
                  <a:moveTo>
                    <a:pt x="0" y="273"/>
                  </a:moveTo>
                  <a:cubicBezTo>
                    <a:pt x="15" y="243"/>
                    <a:pt x="25" y="212"/>
                    <a:pt x="40" y="182"/>
                  </a:cubicBezTo>
                  <a:cubicBezTo>
                    <a:pt x="56" y="150"/>
                    <a:pt x="85" y="133"/>
                    <a:pt x="101" y="101"/>
                  </a:cubicBezTo>
                  <a:cubicBezTo>
                    <a:pt x="111" y="81"/>
                    <a:pt x="121" y="60"/>
                    <a:pt x="131" y="40"/>
                  </a:cubicBezTo>
                  <a:cubicBezTo>
                    <a:pt x="136" y="31"/>
                    <a:pt x="132" y="16"/>
                    <a:pt x="141" y="10"/>
                  </a:cubicBezTo>
                  <a:cubicBezTo>
                    <a:pt x="155" y="1"/>
                    <a:pt x="175" y="3"/>
                    <a:pt x="192" y="0"/>
                  </a:cubicBezTo>
                  <a:cubicBezTo>
                    <a:pt x="219" y="3"/>
                    <a:pt x="248" y="0"/>
                    <a:pt x="273" y="10"/>
                  </a:cubicBezTo>
                  <a:cubicBezTo>
                    <a:pt x="275" y="11"/>
                    <a:pt x="330" y="86"/>
                    <a:pt x="333" y="91"/>
                  </a:cubicBezTo>
                  <a:cubicBezTo>
                    <a:pt x="346" y="141"/>
                    <a:pt x="351" y="193"/>
                    <a:pt x="363" y="243"/>
                  </a:cubicBezTo>
                  <a:cubicBezTo>
                    <a:pt x="367" y="283"/>
                    <a:pt x="388" y="402"/>
                    <a:pt x="374" y="364"/>
                  </a:cubicBezTo>
                  <a:cubicBezTo>
                    <a:pt x="370" y="354"/>
                    <a:pt x="370" y="342"/>
                    <a:pt x="363" y="334"/>
                  </a:cubicBezTo>
                  <a:cubicBezTo>
                    <a:pt x="356" y="327"/>
                    <a:pt x="350" y="320"/>
                    <a:pt x="343" y="313"/>
                  </a:cubicBezTo>
                  <a:cubicBezTo>
                    <a:pt x="330" y="273"/>
                    <a:pt x="316" y="232"/>
                    <a:pt x="303" y="192"/>
                  </a:cubicBezTo>
                  <a:cubicBezTo>
                    <a:pt x="299" y="179"/>
                    <a:pt x="282" y="173"/>
                    <a:pt x="273" y="162"/>
                  </a:cubicBezTo>
                  <a:cubicBezTo>
                    <a:pt x="237" y="119"/>
                    <a:pt x="271" y="137"/>
                    <a:pt x="222" y="121"/>
                  </a:cubicBezTo>
                  <a:cubicBezTo>
                    <a:pt x="205" y="124"/>
                    <a:pt x="187" y="124"/>
                    <a:pt x="171" y="131"/>
                  </a:cubicBezTo>
                  <a:cubicBezTo>
                    <a:pt x="155" y="138"/>
                    <a:pt x="141" y="172"/>
                    <a:pt x="131" y="182"/>
                  </a:cubicBezTo>
                  <a:cubicBezTo>
                    <a:pt x="123" y="190"/>
                    <a:pt x="111" y="195"/>
                    <a:pt x="101" y="202"/>
                  </a:cubicBezTo>
                  <a:cubicBezTo>
                    <a:pt x="76" y="279"/>
                    <a:pt x="101" y="263"/>
                    <a:pt x="20" y="273"/>
                  </a:cubicBezTo>
                  <a:cubicBezTo>
                    <a:pt x="13" y="274"/>
                    <a:pt x="7" y="273"/>
                    <a:pt x="0" y="273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671" name="Freeform 105"/>
            <p:cNvSpPr>
              <a:spLocks/>
            </p:cNvSpPr>
            <p:nvPr/>
          </p:nvSpPr>
          <p:spPr bwMode="auto">
            <a:xfrm flipH="1">
              <a:off x="2199" y="2093"/>
              <a:ext cx="192" cy="187"/>
            </a:xfrm>
            <a:custGeom>
              <a:avLst/>
              <a:gdLst>
                <a:gd name="T0" fmla="*/ 0 w 388"/>
                <a:gd name="T1" fmla="*/ 3 h 402"/>
                <a:gd name="T2" fmla="*/ 0 w 388"/>
                <a:gd name="T3" fmla="*/ 2 h 402"/>
                <a:gd name="T4" fmla="*/ 1 w 388"/>
                <a:gd name="T5" fmla="*/ 1 h 402"/>
                <a:gd name="T6" fmla="*/ 2 w 388"/>
                <a:gd name="T7" fmla="*/ 0 h 402"/>
                <a:gd name="T8" fmla="*/ 2 w 388"/>
                <a:gd name="T9" fmla="*/ 0 h 402"/>
                <a:gd name="T10" fmla="*/ 2 w 388"/>
                <a:gd name="T11" fmla="*/ 0 h 402"/>
                <a:gd name="T12" fmla="*/ 4 w 388"/>
                <a:gd name="T13" fmla="*/ 0 h 402"/>
                <a:gd name="T14" fmla="*/ 5 w 388"/>
                <a:gd name="T15" fmla="*/ 1 h 402"/>
                <a:gd name="T16" fmla="*/ 5 w 388"/>
                <a:gd name="T17" fmla="*/ 3 h 402"/>
                <a:gd name="T18" fmla="*/ 5 w 388"/>
                <a:gd name="T19" fmla="*/ 4 h 402"/>
                <a:gd name="T20" fmla="*/ 5 w 388"/>
                <a:gd name="T21" fmla="*/ 3 h 402"/>
                <a:gd name="T22" fmla="*/ 5 w 388"/>
                <a:gd name="T23" fmla="*/ 3 h 402"/>
                <a:gd name="T24" fmla="*/ 4 w 388"/>
                <a:gd name="T25" fmla="*/ 2 h 402"/>
                <a:gd name="T26" fmla="*/ 4 w 388"/>
                <a:gd name="T27" fmla="*/ 1 h 402"/>
                <a:gd name="T28" fmla="*/ 3 w 388"/>
                <a:gd name="T29" fmla="*/ 1 h 402"/>
                <a:gd name="T30" fmla="*/ 2 w 388"/>
                <a:gd name="T31" fmla="*/ 1 h 402"/>
                <a:gd name="T32" fmla="*/ 2 w 388"/>
                <a:gd name="T33" fmla="*/ 2 h 402"/>
                <a:gd name="T34" fmla="*/ 1 w 388"/>
                <a:gd name="T35" fmla="*/ 2 h 402"/>
                <a:gd name="T36" fmla="*/ 0 w 388"/>
                <a:gd name="T37" fmla="*/ 3 h 402"/>
                <a:gd name="T38" fmla="*/ 0 w 388"/>
                <a:gd name="T39" fmla="*/ 3 h 4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8" h="402">
                  <a:moveTo>
                    <a:pt x="0" y="273"/>
                  </a:moveTo>
                  <a:cubicBezTo>
                    <a:pt x="15" y="243"/>
                    <a:pt x="25" y="212"/>
                    <a:pt x="40" y="182"/>
                  </a:cubicBezTo>
                  <a:cubicBezTo>
                    <a:pt x="56" y="150"/>
                    <a:pt x="85" y="133"/>
                    <a:pt x="101" y="101"/>
                  </a:cubicBezTo>
                  <a:cubicBezTo>
                    <a:pt x="111" y="81"/>
                    <a:pt x="121" y="60"/>
                    <a:pt x="131" y="40"/>
                  </a:cubicBezTo>
                  <a:cubicBezTo>
                    <a:pt x="136" y="31"/>
                    <a:pt x="132" y="16"/>
                    <a:pt x="141" y="10"/>
                  </a:cubicBezTo>
                  <a:cubicBezTo>
                    <a:pt x="155" y="1"/>
                    <a:pt x="175" y="3"/>
                    <a:pt x="192" y="0"/>
                  </a:cubicBezTo>
                  <a:cubicBezTo>
                    <a:pt x="219" y="3"/>
                    <a:pt x="248" y="0"/>
                    <a:pt x="273" y="10"/>
                  </a:cubicBezTo>
                  <a:cubicBezTo>
                    <a:pt x="275" y="11"/>
                    <a:pt x="330" y="86"/>
                    <a:pt x="333" y="91"/>
                  </a:cubicBezTo>
                  <a:cubicBezTo>
                    <a:pt x="346" y="141"/>
                    <a:pt x="351" y="193"/>
                    <a:pt x="363" y="243"/>
                  </a:cubicBezTo>
                  <a:cubicBezTo>
                    <a:pt x="367" y="283"/>
                    <a:pt x="388" y="402"/>
                    <a:pt x="374" y="364"/>
                  </a:cubicBezTo>
                  <a:cubicBezTo>
                    <a:pt x="370" y="354"/>
                    <a:pt x="370" y="342"/>
                    <a:pt x="363" y="334"/>
                  </a:cubicBezTo>
                  <a:cubicBezTo>
                    <a:pt x="356" y="327"/>
                    <a:pt x="350" y="320"/>
                    <a:pt x="343" y="313"/>
                  </a:cubicBezTo>
                  <a:cubicBezTo>
                    <a:pt x="330" y="273"/>
                    <a:pt x="316" y="232"/>
                    <a:pt x="303" y="192"/>
                  </a:cubicBezTo>
                  <a:cubicBezTo>
                    <a:pt x="299" y="179"/>
                    <a:pt x="282" y="173"/>
                    <a:pt x="273" y="162"/>
                  </a:cubicBezTo>
                  <a:cubicBezTo>
                    <a:pt x="237" y="119"/>
                    <a:pt x="271" y="137"/>
                    <a:pt x="222" y="121"/>
                  </a:cubicBezTo>
                  <a:cubicBezTo>
                    <a:pt x="205" y="124"/>
                    <a:pt x="187" y="124"/>
                    <a:pt x="171" y="131"/>
                  </a:cubicBezTo>
                  <a:cubicBezTo>
                    <a:pt x="155" y="138"/>
                    <a:pt x="141" y="172"/>
                    <a:pt x="131" y="182"/>
                  </a:cubicBezTo>
                  <a:cubicBezTo>
                    <a:pt x="123" y="190"/>
                    <a:pt x="111" y="195"/>
                    <a:pt x="101" y="202"/>
                  </a:cubicBezTo>
                  <a:cubicBezTo>
                    <a:pt x="76" y="279"/>
                    <a:pt x="101" y="263"/>
                    <a:pt x="20" y="273"/>
                  </a:cubicBezTo>
                  <a:cubicBezTo>
                    <a:pt x="13" y="274"/>
                    <a:pt x="7" y="273"/>
                    <a:pt x="0" y="273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06"/>
            <p:cNvGrpSpPr>
              <a:grpSpLocks/>
            </p:cNvGrpSpPr>
            <p:nvPr/>
          </p:nvGrpSpPr>
          <p:grpSpPr bwMode="auto">
            <a:xfrm>
              <a:off x="2313" y="1905"/>
              <a:ext cx="98" cy="193"/>
              <a:chOff x="4830" y="3042"/>
              <a:chExt cx="143" cy="231"/>
            </a:xfrm>
          </p:grpSpPr>
          <p:grpSp>
            <p:nvGrpSpPr>
              <p:cNvPr id="4" name="Group 107"/>
              <p:cNvGrpSpPr>
                <a:grpSpLocks/>
              </p:cNvGrpSpPr>
              <p:nvPr/>
            </p:nvGrpSpPr>
            <p:grpSpPr bwMode="auto">
              <a:xfrm>
                <a:off x="4830" y="3042"/>
                <a:ext cx="141" cy="134"/>
                <a:chOff x="4830" y="3042"/>
                <a:chExt cx="141" cy="134"/>
              </a:xfrm>
            </p:grpSpPr>
            <p:sp>
              <p:nvSpPr>
                <p:cNvPr id="38680" name="Oval 108"/>
                <p:cNvSpPr>
                  <a:spLocks noChangeArrowheads="1"/>
                </p:cNvSpPr>
                <p:nvPr/>
              </p:nvSpPr>
              <p:spPr bwMode="auto">
                <a:xfrm>
                  <a:off x="4848" y="3075"/>
                  <a:ext cx="48" cy="62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681" name="Oval 109"/>
                <p:cNvSpPr>
                  <a:spLocks noChangeArrowheads="1"/>
                </p:cNvSpPr>
                <p:nvPr/>
              </p:nvSpPr>
              <p:spPr bwMode="auto">
                <a:xfrm>
                  <a:off x="4869" y="3042"/>
                  <a:ext cx="48" cy="62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682" name="Oval 110"/>
                <p:cNvSpPr>
                  <a:spLocks noChangeArrowheads="1"/>
                </p:cNvSpPr>
                <p:nvPr/>
              </p:nvSpPr>
              <p:spPr bwMode="auto">
                <a:xfrm>
                  <a:off x="4923" y="3114"/>
                  <a:ext cx="48" cy="62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683" name="Oval 111"/>
                <p:cNvSpPr>
                  <a:spLocks noChangeArrowheads="1"/>
                </p:cNvSpPr>
                <p:nvPr/>
              </p:nvSpPr>
              <p:spPr bwMode="auto">
                <a:xfrm>
                  <a:off x="4830" y="3102"/>
                  <a:ext cx="48" cy="62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684" name="Oval 112"/>
                <p:cNvSpPr>
                  <a:spLocks noChangeArrowheads="1"/>
                </p:cNvSpPr>
                <p:nvPr/>
              </p:nvSpPr>
              <p:spPr bwMode="auto">
                <a:xfrm>
                  <a:off x="4896" y="3072"/>
                  <a:ext cx="48" cy="62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674" name="Oval 113"/>
              <p:cNvSpPr>
                <a:spLocks noChangeArrowheads="1"/>
              </p:cNvSpPr>
              <p:nvPr/>
            </p:nvSpPr>
            <p:spPr bwMode="auto">
              <a:xfrm rot="10466403">
                <a:off x="4912" y="3179"/>
                <a:ext cx="47" cy="59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675" name="Oval 114"/>
              <p:cNvSpPr>
                <a:spLocks noChangeArrowheads="1"/>
              </p:cNvSpPr>
              <p:nvPr/>
            </p:nvSpPr>
            <p:spPr bwMode="auto">
              <a:xfrm rot="10466403">
                <a:off x="4894" y="3213"/>
                <a:ext cx="47" cy="60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676" name="Oval 115"/>
              <p:cNvSpPr>
                <a:spLocks noChangeArrowheads="1"/>
              </p:cNvSpPr>
              <p:nvPr/>
            </p:nvSpPr>
            <p:spPr bwMode="auto">
              <a:xfrm rot="10466403">
                <a:off x="4835" y="3149"/>
                <a:ext cx="47" cy="60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677" name="Oval 116"/>
              <p:cNvSpPr>
                <a:spLocks noChangeArrowheads="1"/>
              </p:cNvSpPr>
              <p:nvPr/>
            </p:nvSpPr>
            <p:spPr bwMode="auto">
              <a:xfrm rot="10466403">
                <a:off x="4926" y="3151"/>
                <a:ext cx="47" cy="59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678" name="Oval 117"/>
              <p:cNvSpPr>
                <a:spLocks noChangeArrowheads="1"/>
              </p:cNvSpPr>
              <p:nvPr/>
            </p:nvSpPr>
            <p:spPr bwMode="auto">
              <a:xfrm rot="10466403">
                <a:off x="4865" y="3186"/>
                <a:ext cx="47" cy="60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679" name="Oval 118"/>
              <p:cNvSpPr>
                <a:spLocks noChangeArrowheads="1"/>
              </p:cNvSpPr>
              <p:nvPr/>
            </p:nvSpPr>
            <p:spPr bwMode="auto">
              <a:xfrm rot="10466403">
                <a:off x="4878" y="3129"/>
                <a:ext cx="47" cy="60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119"/>
          <p:cNvGrpSpPr>
            <a:grpSpLocks/>
          </p:cNvGrpSpPr>
          <p:nvPr/>
        </p:nvGrpSpPr>
        <p:grpSpPr bwMode="auto">
          <a:xfrm>
            <a:off x="1057275" y="3746500"/>
            <a:ext cx="850900" cy="1138238"/>
            <a:chOff x="941" y="2311"/>
            <a:chExt cx="822" cy="761"/>
          </a:xfrm>
        </p:grpSpPr>
        <p:sp>
          <p:nvSpPr>
            <p:cNvPr id="38573" name="Freeform 120"/>
            <p:cNvSpPr>
              <a:spLocks/>
            </p:cNvSpPr>
            <p:nvPr/>
          </p:nvSpPr>
          <p:spPr bwMode="auto">
            <a:xfrm>
              <a:off x="1194" y="2326"/>
              <a:ext cx="99" cy="167"/>
            </a:xfrm>
            <a:custGeom>
              <a:avLst/>
              <a:gdLst>
                <a:gd name="T0" fmla="*/ 30 w 126"/>
                <a:gd name="T1" fmla="*/ 0 h 204"/>
                <a:gd name="T2" fmla="*/ 22 w 126"/>
                <a:gd name="T3" fmla="*/ 9 h 204"/>
                <a:gd name="T4" fmla="*/ 17 w 126"/>
                <a:gd name="T5" fmla="*/ 34 h 204"/>
                <a:gd name="T6" fmla="*/ 0 w 126"/>
                <a:gd name="T7" fmla="*/ 61 h 2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6" h="204">
                  <a:moveTo>
                    <a:pt x="126" y="0"/>
                  </a:moveTo>
                  <a:cubicBezTo>
                    <a:pt x="118" y="12"/>
                    <a:pt x="103" y="18"/>
                    <a:pt x="96" y="30"/>
                  </a:cubicBezTo>
                  <a:cubicBezTo>
                    <a:pt x="80" y="56"/>
                    <a:pt x="82" y="87"/>
                    <a:pt x="72" y="114"/>
                  </a:cubicBezTo>
                  <a:cubicBezTo>
                    <a:pt x="58" y="152"/>
                    <a:pt x="28" y="176"/>
                    <a:pt x="0" y="20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74" name="Freeform 121"/>
            <p:cNvSpPr>
              <a:spLocks/>
            </p:cNvSpPr>
            <p:nvPr/>
          </p:nvSpPr>
          <p:spPr bwMode="auto">
            <a:xfrm flipH="1">
              <a:off x="1312" y="2331"/>
              <a:ext cx="47" cy="569"/>
            </a:xfrm>
            <a:custGeom>
              <a:avLst/>
              <a:gdLst>
                <a:gd name="T0" fmla="*/ 83 w 42"/>
                <a:gd name="T1" fmla="*/ 0 h 300"/>
                <a:gd name="T2" fmla="*/ 24 w 42"/>
                <a:gd name="T3" fmla="*/ 2238 h 300"/>
                <a:gd name="T4" fmla="*/ 0 w 42"/>
                <a:gd name="T5" fmla="*/ 3911 h 300"/>
                <a:gd name="T6" fmla="*/ 60 w 42"/>
                <a:gd name="T7" fmla="*/ 13965 h 3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300">
                  <a:moveTo>
                    <a:pt x="42" y="0"/>
                  </a:moveTo>
                  <a:cubicBezTo>
                    <a:pt x="34" y="12"/>
                    <a:pt x="17" y="37"/>
                    <a:pt x="12" y="48"/>
                  </a:cubicBezTo>
                  <a:cubicBezTo>
                    <a:pt x="7" y="60"/>
                    <a:pt x="0" y="84"/>
                    <a:pt x="0" y="84"/>
                  </a:cubicBezTo>
                  <a:cubicBezTo>
                    <a:pt x="7" y="160"/>
                    <a:pt x="30" y="221"/>
                    <a:pt x="30" y="30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75" name="Freeform 122"/>
            <p:cNvSpPr>
              <a:spLocks/>
            </p:cNvSpPr>
            <p:nvPr/>
          </p:nvSpPr>
          <p:spPr bwMode="auto">
            <a:xfrm>
              <a:off x="1282" y="2311"/>
              <a:ext cx="80" cy="388"/>
            </a:xfrm>
            <a:custGeom>
              <a:avLst/>
              <a:gdLst>
                <a:gd name="T0" fmla="*/ 8 w 102"/>
                <a:gd name="T1" fmla="*/ 0 h 474"/>
                <a:gd name="T2" fmla="*/ 2 w 102"/>
                <a:gd name="T3" fmla="*/ 58 h 474"/>
                <a:gd name="T4" fmla="*/ 16 w 102"/>
                <a:gd name="T5" fmla="*/ 78 h 474"/>
                <a:gd name="T6" fmla="*/ 19 w 102"/>
                <a:gd name="T7" fmla="*/ 130 h 474"/>
                <a:gd name="T8" fmla="*/ 16 w 102"/>
                <a:gd name="T9" fmla="*/ 141 h 474"/>
                <a:gd name="T10" fmla="*/ 16 w 102"/>
                <a:gd name="T11" fmla="*/ 142 h 4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2" h="474">
                  <a:moveTo>
                    <a:pt x="32" y="0"/>
                  </a:moveTo>
                  <a:cubicBezTo>
                    <a:pt x="0" y="65"/>
                    <a:pt x="12" y="106"/>
                    <a:pt x="8" y="192"/>
                  </a:cubicBezTo>
                  <a:cubicBezTo>
                    <a:pt x="16" y="223"/>
                    <a:pt x="41" y="240"/>
                    <a:pt x="68" y="258"/>
                  </a:cubicBezTo>
                  <a:cubicBezTo>
                    <a:pt x="102" y="309"/>
                    <a:pt x="86" y="375"/>
                    <a:pt x="80" y="432"/>
                  </a:cubicBezTo>
                  <a:cubicBezTo>
                    <a:pt x="79" y="445"/>
                    <a:pt x="68" y="455"/>
                    <a:pt x="68" y="468"/>
                  </a:cubicBezTo>
                  <a:cubicBezTo>
                    <a:pt x="68" y="470"/>
                    <a:pt x="68" y="472"/>
                    <a:pt x="68" y="47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76" name="Freeform 123"/>
            <p:cNvSpPr>
              <a:spLocks/>
            </p:cNvSpPr>
            <p:nvPr/>
          </p:nvSpPr>
          <p:spPr bwMode="auto">
            <a:xfrm>
              <a:off x="1321" y="2321"/>
              <a:ext cx="122" cy="270"/>
            </a:xfrm>
            <a:custGeom>
              <a:avLst/>
              <a:gdLst>
                <a:gd name="T0" fmla="*/ 0 w 156"/>
                <a:gd name="T1" fmla="*/ 0 h 330"/>
                <a:gd name="T2" fmla="*/ 22 w 156"/>
                <a:gd name="T3" fmla="*/ 20 h 330"/>
                <a:gd name="T4" fmla="*/ 32 w 156"/>
                <a:gd name="T5" fmla="*/ 35 h 330"/>
                <a:gd name="T6" fmla="*/ 35 w 156"/>
                <a:gd name="T7" fmla="*/ 99 h 3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6" h="330">
                  <a:moveTo>
                    <a:pt x="0" y="0"/>
                  </a:moveTo>
                  <a:cubicBezTo>
                    <a:pt x="25" y="42"/>
                    <a:pt x="53" y="49"/>
                    <a:pt x="96" y="66"/>
                  </a:cubicBezTo>
                  <a:cubicBezTo>
                    <a:pt x="109" y="85"/>
                    <a:pt x="125" y="101"/>
                    <a:pt x="138" y="120"/>
                  </a:cubicBezTo>
                  <a:cubicBezTo>
                    <a:pt x="144" y="191"/>
                    <a:pt x="156" y="259"/>
                    <a:pt x="156" y="33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77" name="Freeform 124"/>
            <p:cNvSpPr>
              <a:spLocks/>
            </p:cNvSpPr>
            <p:nvPr/>
          </p:nvSpPr>
          <p:spPr bwMode="auto">
            <a:xfrm>
              <a:off x="1312" y="2361"/>
              <a:ext cx="287" cy="211"/>
            </a:xfrm>
            <a:custGeom>
              <a:avLst/>
              <a:gdLst>
                <a:gd name="T0" fmla="*/ 0 w 366"/>
                <a:gd name="T1" fmla="*/ 0 h 258"/>
                <a:gd name="T2" fmla="*/ 5 w 366"/>
                <a:gd name="T3" fmla="*/ 20 h 258"/>
                <a:gd name="T4" fmla="*/ 16 w 366"/>
                <a:gd name="T5" fmla="*/ 41 h 258"/>
                <a:gd name="T6" fmla="*/ 85 w 366"/>
                <a:gd name="T7" fmla="*/ 77 h 2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6" h="258">
                  <a:moveTo>
                    <a:pt x="0" y="0"/>
                  </a:moveTo>
                  <a:cubicBezTo>
                    <a:pt x="13" y="19"/>
                    <a:pt x="11" y="47"/>
                    <a:pt x="24" y="66"/>
                  </a:cubicBezTo>
                  <a:cubicBezTo>
                    <a:pt x="39" y="89"/>
                    <a:pt x="51" y="116"/>
                    <a:pt x="66" y="138"/>
                  </a:cubicBezTo>
                  <a:cubicBezTo>
                    <a:pt x="122" y="222"/>
                    <a:pt x="270" y="258"/>
                    <a:pt x="366" y="25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78" name="Freeform 125"/>
            <p:cNvSpPr>
              <a:spLocks/>
            </p:cNvSpPr>
            <p:nvPr/>
          </p:nvSpPr>
          <p:spPr bwMode="auto">
            <a:xfrm>
              <a:off x="974" y="2492"/>
              <a:ext cx="220" cy="94"/>
            </a:xfrm>
            <a:custGeom>
              <a:avLst/>
              <a:gdLst>
                <a:gd name="T0" fmla="*/ 64 w 282"/>
                <a:gd name="T1" fmla="*/ 2 h 115"/>
                <a:gd name="T2" fmla="*/ 42 w 282"/>
                <a:gd name="T3" fmla="*/ 4 h 115"/>
                <a:gd name="T4" fmla="*/ 29 w 282"/>
                <a:gd name="T5" fmla="*/ 15 h 115"/>
                <a:gd name="T6" fmla="*/ 0 w 282"/>
                <a:gd name="T7" fmla="*/ 34 h 1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115">
                  <a:moveTo>
                    <a:pt x="282" y="7"/>
                  </a:moveTo>
                  <a:cubicBezTo>
                    <a:pt x="248" y="0"/>
                    <a:pt x="219" y="2"/>
                    <a:pt x="186" y="13"/>
                  </a:cubicBezTo>
                  <a:cubicBezTo>
                    <a:pt x="168" y="31"/>
                    <a:pt x="151" y="33"/>
                    <a:pt x="132" y="49"/>
                  </a:cubicBezTo>
                  <a:cubicBezTo>
                    <a:pt x="90" y="84"/>
                    <a:pt x="56" y="115"/>
                    <a:pt x="0" y="115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126"/>
            <p:cNvGrpSpPr>
              <a:grpSpLocks/>
            </p:cNvGrpSpPr>
            <p:nvPr/>
          </p:nvGrpSpPr>
          <p:grpSpPr bwMode="auto">
            <a:xfrm>
              <a:off x="941" y="2508"/>
              <a:ext cx="178" cy="201"/>
              <a:chOff x="2004" y="2820"/>
              <a:chExt cx="228" cy="246"/>
            </a:xfrm>
          </p:grpSpPr>
          <p:sp>
            <p:nvSpPr>
              <p:cNvPr id="38658" name="Freeform 127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59" name="Freeform 128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60" name="Freeform 129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61" name="Freeform 130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62" name="Freeform 131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32"/>
            <p:cNvGrpSpPr>
              <a:grpSpLocks/>
            </p:cNvGrpSpPr>
            <p:nvPr/>
          </p:nvGrpSpPr>
          <p:grpSpPr bwMode="auto">
            <a:xfrm>
              <a:off x="1166" y="2670"/>
              <a:ext cx="179" cy="201"/>
              <a:chOff x="2004" y="2820"/>
              <a:chExt cx="228" cy="246"/>
            </a:xfrm>
          </p:grpSpPr>
          <p:sp>
            <p:nvSpPr>
              <p:cNvPr id="38653" name="Freeform 133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54" name="Freeform 134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55" name="Freeform 135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56" name="Freeform 136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57" name="Freeform 137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138"/>
            <p:cNvGrpSpPr>
              <a:grpSpLocks/>
            </p:cNvGrpSpPr>
            <p:nvPr/>
          </p:nvGrpSpPr>
          <p:grpSpPr bwMode="auto">
            <a:xfrm flipH="1">
              <a:off x="1368" y="2361"/>
              <a:ext cx="179" cy="201"/>
              <a:chOff x="2004" y="2820"/>
              <a:chExt cx="228" cy="246"/>
            </a:xfrm>
          </p:grpSpPr>
          <p:sp>
            <p:nvSpPr>
              <p:cNvPr id="38648" name="Freeform 139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49" name="Freeform 140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50" name="Freeform 141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51" name="Freeform 142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52" name="Freeform 143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144"/>
            <p:cNvGrpSpPr>
              <a:grpSpLocks/>
            </p:cNvGrpSpPr>
            <p:nvPr/>
          </p:nvGrpSpPr>
          <p:grpSpPr bwMode="auto">
            <a:xfrm>
              <a:off x="1138" y="2361"/>
              <a:ext cx="113" cy="201"/>
              <a:chOff x="2004" y="2820"/>
              <a:chExt cx="228" cy="246"/>
            </a:xfrm>
          </p:grpSpPr>
          <p:sp>
            <p:nvSpPr>
              <p:cNvPr id="38643" name="Freeform 145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44" name="Freeform 146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45" name="Freeform 147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46" name="Freeform 148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47" name="Freeform 149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50"/>
            <p:cNvGrpSpPr>
              <a:grpSpLocks/>
            </p:cNvGrpSpPr>
            <p:nvPr/>
          </p:nvGrpSpPr>
          <p:grpSpPr bwMode="auto">
            <a:xfrm flipH="1">
              <a:off x="1340" y="2518"/>
              <a:ext cx="66" cy="201"/>
              <a:chOff x="2004" y="2820"/>
              <a:chExt cx="228" cy="246"/>
            </a:xfrm>
          </p:grpSpPr>
          <p:sp>
            <p:nvSpPr>
              <p:cNvPr id="38638" name="Freeform 151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39" name="Freeform 152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40" name="Freeform 153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41" name="Freeform 154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42" name="Freeform 155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56"/>
            <p:cNvGrpSpPr>
              <a:grpSpLocks/>
            </p:cNvGrpSpPr>
            <p:nvPr/>
          </p:nvGrpSpPr>
          <p:grpSpPr bwMode="auto">
            <a:xfrm flipH="1">
              <a:off x="1298" y="2439"/>
              <a:ext cx="178" cy="201"/>
              <a:chOff x="2004" y="2820"/>
              <a:chExt cx="228" cy="246"/>
            </a:xfrm>
          </p:grpSpPr>
          <p:sp>
            <p:nvSpPr>
              <p:cNvPr id="38633" name="Freeform 157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34" name="Freeform 158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35" name="Freeform 159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36" name="Freeform 160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37" name="Freeform 161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62"/>
            <p:cNvGrpSpPr>
              <a:grpSpLocks/>
            </p:cNvGrpSpPr>
            <p:nvPr/>
          </p:nvGrpSpPr>
          <p:grpSpPr bwMode="auto">
            <a:xfrm flipH="1">
              <a:off x="1298" y="2650"/>
              <a:ext cx="178" cy="201"/>
              <a:chOff x="2004" y="2820"/>
              <a:chExt cx="228" cy="246"/>
            </a:xfrm>
          </p:grpSpPr>
          <p:sp>
            <p:nvSpPr>
              <p:cNvPr id="38628" name="Freeform 163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29" name="Freeform 164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30" name="Freeform 165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31" name="Freeform 166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32" name="Freeform 167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168"/>
            <p:cNvGrpSpPr>
              <a:grpSpLocks/>
            </p:cNvGrpSpPr>
            <p:nvPr/>
          </p:nvGrpSpPr>
          <p:grpSpPr bwMode="auto">
            <a:xfrm flipH="1">
              <a:off x="1364" y="2518"/>
              <a:ext cx="178" cy="201"/>
              <a:chOff x="2004" y="2820"/>
              <a:chExt cx="228" cy="246"/>
            </a:xfrm>
          </p:grpSpPr>
          <p:sp>
            <p:nvSpPr>
              <p:cNvPr id="38623" name="Freeform 169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24" name="Freeform 170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25" name="Freeform 171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26" name="Freeform 172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27" name="Freeform 173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74"/>
            <p:cNvGrpSpPr>
              <a:grpSpLocks/>
            </p:cNvGrpSpPr>
            <p:nvPr/>
          </p:nvGrpSpPr>
          <p:grpSpPr bwMode="auto">
            <a:xfrm flipH="1">
              <a:off x="1443" y="2591"/>
              <a:ext cx="179" cy="201"/>
              <a:chOff x="2004" y="2820"/>
              <a:chExt cx="228" cy="246"/>
            </a:xfrm>
          </p:grpSpPr>
          <p:sp>
            <p:nvSpPr>
              <p:cNvPr id="38618" name="Freeform 175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19" name="Freeform 176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20" name="Freeform 177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21" name="Freeform 178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22" name="Freeform 179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180"/>
            <p:cNvGrpSpPr>
              <a:grpSpLocks/>
            </p:cNvGrpSpPr>
            <p:nvPr/>
          </p:nvGrpSpPr>
          <p:grpSpPr bwMode="auto">
            <a:xfrm flipH="1">
              <a:off x="1584" y="2572"/>
              <a:ext cx="179" cy="201"/>
              <a:chOff x="2004" y="2820"/>
              <a:chExt cx="228" cy="246"/>
            </a:xfrm>
          </p:grpSpPr>
          <p:sp>
            <p:nvSpPr>
              <p:cNvPr id="38613" name="Freeform 181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14" name="Freeform 182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15" name="Freeform 183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16" name="Freeform 184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17" name="Freeform 185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186"/>
            <p:cNvGrpSpPr>
              <a:grpSpLocks/>
            </p:cNvGrpSpPr>
            <p:nvPr/>
          </p:nvGrpSpPr>
          <p:grpSpPr bwMode="auto">
            <a:xfrm flipH="1">
              <a:off x="1411" y="2390"/>
              <a:ext cx="178" cy="201"/>
              <a:chOff x="2004" y="2820"/>
              <a:chExt cx="228" cy="246"/>
            </a:xfrm>
          </p:grpSpPr>
          <p:sp>
            <p:nvSpPr>
              <p:cNvPr id="38608" name="Freeform 187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09" name="Freeform 188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10" name="Freeform 189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11" name="Freeform 190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12" name="Freeform 191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92"/>
            <p:cNvGrpSpPr>
              <a:grpSpLocks/>
            </p:cNvGrpSpPr>
            <p:nvPr/>
          </p:nvGrpSpPr>
          <p:grpSpPr bwMode="auto">
            <a:xfrm>
              <a:off x="1209" y="2841"/>
              <a:ext cx="112" cy="202"/>
              <a:chOff x="2004" y="2820"/>
              <a:chExt cx="228" cy="246"/>
            </a:xfrm>
          </p:grpSpPr>
          <p:sp>
            <p:nvSpPr>
              <p:cNvPr id="38603" name="Freeform 193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04" name="Freeform 194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05" name="Freeform 195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06" name="Freeform 196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07" name="Freeform 197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198"/>
            <p:cNvGrpSpPr>
              <a:grpSpLocks/>
            </p:cNvGrpSpPr>
            <p:nvPr/>
          </p:nvGrpSpPr>
          <p:grpSpPr bwMode="auto">
            <a:xfrm flipH="1">
              <a:off x="1326" y="2871"/>
              <a:ext cx="179" cy="201"/>
              <a:chOff x="2004" y="2820"/>
              <a:chExt cx="228" cy="246"/>
            </a:xfrm>
          </p:grpSpPr>
          <p:sp>
            <p:nvSpPr>
              <p:cNvPr id="38598" name="Freeform 199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99" name="Freeform 200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00" name="Freeform 201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01" name="Freeform 202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02" name="Freeform 203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04"/>
            <p:cNvGrpSpPr>
              <a:grpSpLocks/>
            </p:cNvGrpSpPr>
            <p:nvPr/>
          </p:nvGrpSpPr>
          <p:grpSpPr bwMode="auto">
            <a:xfrm flipH="1">
              <a:off x="1124" y="2503"/>
              <a:ext cx="179" cy="201"/>
              <a:chOff x="2004" y="2820"/>
              <a:chExt cx="228" cy="246"/>
            </a:xfrm>
          </p:grpSpPr>
          <p:sp>
            <p:nvSpPr>
              <p:cNvPr id="38593" name="Freeform 205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94" name="Freeform 206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95" name="Freeform 207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96" name="Freeform 208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97" name="Freeform 209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1" name="Group 96"/>
          <p:cNvGrpSpPr>
            <a:grpSpLocks/>
          </p:cNvGrpSpPr>
          <p:nvPr/>
        </p:nvGrpSpPr>
        <p:grpSpPr bwMode="auto">
          <a:xfrm>
            <a:off x="1874838" y="2349500"/>
            <a:ext cx="1106487" cy="1741488"/>
            <a:chOff x="1953" y="1905"/>
            <a:chExt cx="849" cy="1379"/>
          </a:xfrm>
        </p:grpSpPr>
        <p:sp>
          <p:nvSpPr>
            <p:cNvPr id="38551" name="Freeform 97"/>
            <p:cNvSpPr>
              <a:spLocks/>
            </p:cNvSpPr>
            <p:nvPr/>
          </p:nvSpPr>
          <p:spPr bwMode="auto">
            <a:xfrm>
              <a:off x="2373" y="1997"/>
              <a:ext cx="192" cy="187"/>
            </a:xfrm>
            <a:custGeom>
              <a:avLst/>
              <a:gdLst>
                <a:gd name="T0" fmla="*/ 0 w 388"/>
                <a:gd name="T1" fmla="*/ 3 h 402"/>
                <a:gd name="T2" fmla="*/ 0 w 388"/>
                <a:gd name="T3" fmla="*/ 2 h 402"/>
                <a:gd name="T4" fmla="*/ 1 w 388"/>
                <a:gd name="T5" fmla="*/ 1 h 402"/>
                <a:gd name="T6" fmla="*/ 2 w 388"/>
                <a:gd name="T7" fmla="*/ 0 h 402"/>
                <a:gd name="T8" fmla="*/ 2 w 388"/>
                <a:gd name="T9" fmla="*/ 0 h 402"/>
                <a:gd name="T10" fmla="*/ 2 w 388"/>
                <a:gd name="T11" fmla="*/ 0 h 402"/>
                <a:gd name="T12" fmla="*/ 4 w 388"/>
                <a:gd name="T13" fmla="*/ 0 h 402"/>
                <a:gd name="T14" fmla="*/ 5 w 388"/>
                <a:gd name="T15" fmla="*/ 1 h 402"/>
                <a:gd name="T16" fmla="*/ 5 w 388"/>
                <a:gd name="T17" fmla="*/ 3 h 402"/>
                <a:gd name="T18" fmla="*/ 5 w 388"/>
                <a:gd name="T19" fmla="*/ 4 h 402"/>
                <a:gd name="T20" fmla="*/ 5 w 388"/>
                <a:gd name="T21" fmla="*/ 3 h 402"/>
                <a:gd name="T22" fmla="*/ 5 w 388"/>
                <a:gd name="T23" fmla="*/ 3 h 402"/>
                <a:gd name="T24" fmla="*/ 4 w 388"/>
                <a:gd name="T25" fmla="*/ 2 h 402"/>
                <a:gd name="T26" fmla="*/ 4 w 388"/>
                <a:gd name="T27" fmla="*/ 1 h 402"/>
                <a:gd name="T28" fmla="*/ 3 w 388"/>
                <a:gd name="T29" fmla="*/ 1 h 402"/>
                <a:gd name="T30" fmla="*/ 2 w 388"/>
                <a:gd name="T31" fmla="*/ 1 h 402"/>
                <a:gd name="T32" fmla="*/ 2 w 388"/>
                <a:gd name="T33" fmla="*/ 2 h 402"/>
                <a:gd name="T34" fmla="*/ 1 w 388"/>
                <a:gd name="T35" fmla="*/ 2 h 402"/>
                <a:gd name="T36" fmla="*/ 0 w 388"/>
                <a:gd name="T37" fmla="*/ 3 h 402"/>
                <a:gd name="T38" fmla="*/ 0 w 388"/>
                <a:gd name="T39" fmla="*/ 3 h 4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8" h="402">
                  <a:moveTo>
                    <a:pt x="0" y="273"/>
                  </a:moveTo>
                  <a:cubicBezTo>
                    <a:pt x="15" y="243"/>
                    <a:pt x="25" y="212"/>
                    <a:pt x="40" y="182"/>
                  </a:cubicBezTo>
                  <a:cubicBezTo>
                    <a:pt x="56" y="150"/>
                    <a:pt x="85" y="133"/>
                    <a:pt x="101" y="101"/>
                  </a:cubicBezTo>
                  <a:cubicBezTo>
                    <a:pt x="111" y="81"/>
                    <a:pt x="121" y="60"/>
                    <a:pt x="131" y="40"/>
                  </a:cubicBezTo>
                  <a:cubicBezTo>
                    <a:pt x="136" y="31"/>
                    <a:pt x="132" y="16"/>
                    <a:pt x="141" y="10"/>
                  </a:cubicBezTo>
                  <a:cubicBezTo>
                    <a:pt x="155" y="1"/>
                    <a:pt x="175" y="3"/>
                    <a:pt x="192" y="0"/>
                  </a:cubicBezTo>
                  <a:cubicBezTo>
                    <a:pt x="219" y="3"/>
                    <a:pt x="248" y="0"/>
                    <a:pt x="273" y="10"/>
                  </a:cubicBezTo>
                  <a:cubicBezTo>
                    <a:pt x="275" y="11"/>
                    <a:pt x="330" y="86"/>
                    <a:pt x="333" y="91"/>
                  </a:cubicBezTo>
                  <a:cubicBezTo>
                    <a:pt x="346" y="141"/>
                    <a:pt x="351" y="193"/>
                    <a:pt x="363" y="243"/>
                  </a:cubicBezTo>
                  <a:cubicBezTo>
                    <a:pt x="367" y="283"/>
                    <a:pt x="388" y="402"/>
                    <a:pt x="374" y="364"/>
                  </a:cubicBezTo>
                  <a:cubicBezTo>
                    <a:pt x="370" y="354"/>
                    <a:pt x="370" y="342"/>
                    <a:pt x="363" y="334"/>
                  </a:cubicBezTo>
                  <a:cubicBezTo>
                    <a:pt x="356" y="327"/>
                    <a:pt x="350" y="320"/>
                    <a:pt x="343" y="313"/>
                  </a:cubicBezTo>
                  <a:cubicBezTo>
                    <a:pt x="330" y="273"/>
                    <a:pt x="316" y="232"/>
                    <a:pt x="303" y="192"/>
                  </a:cubicBezTo>
                  <a:cubicBezTo>
                    <a:pt x="299" y="179"/>
                    <a:pt x="282" y="173"/>
                    <a:pt x="273" y="162"/>
                  </a:cubicBezTo>
                  <a:cubicBezTo>
                    <a:pt x="237" y="119"/>
                    <a:pt x="271" y="137"/>
                    <a:pt x="222" y="121"/>
                  </a:cubicBezTo>
                  <a:cubicBezTo>
                    <a:pt x="205" y="124"/>
                    <a:pt x="187" y="124"/>
                    <a:pt x="171" y="131"/>
                  </a:cubicBezTo>
                  <a:cubicBezTo>
                    <a:pt x="155" y="138"/>
                    <a:pt x="141" y="172"/>
                    <a:pt x="131" y="182"/>
                  </a:cubicBezTo>
                  <a:cubicBezTo>
                    <a:pt x="123" y="190"/>
                    <a:pt x="111" y="195"/>
                    <a:pt x="101" y="202"/>
                  </a:cubicBezTo>
                  <a:cubicBezTo>
                    <a:pt x="76" y="279"/>
                    <a:pt x="101" y="263"/>
                    <a:pt x="20" y="273"/>
                  </a:cubicBezTo>
                  <a:cubicBezTo>
                    <a:pt x="13" y="274"/>
                    <a:pt x="7" y="273"/>
                    <a:pt x="0" y="273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52" name="Freeform 98"/>
            <p:cNvSpPr>
              <a:spLocks/>
            </p:cNvSpPr>
            <p:nvPr/>
          </p:nvSpPr>
          <p:spPr bwMode="auto">
            <a:xfrm>
              <a:off x="2375" y="2275"/>
              <a:ext cx="335" cy="139"/>
            </a:xfrm>
            <a:custGeom>
              <a:avLst/>
              <a:gdLst>
                <a:gd name="T0" fmla="*/ 0 w 388"/>
                <a:gd name="T1" fmla="*/ 0 h 402"/>
                <a:gd name="T2" fmla="*/ 16 w 388"/>
                <a:gd name="T3" fmla="*/ 0 h 402"/>
                <a:gd name="T4" fmla="*/ 41 w 388"/>
                <a:gd name="T5" fmla="*/ 0 h 402"/>
                <a:gd name="T6" fmla="*/ 54 w 388"/>
                <a:gd name="T7" fmla="*/ 0 h 402"/>
                <a:gd name="T8" fmla="*/ 59 w 388"/>
                <a:gd name="T9" fmla="*/ 0 h 402"/>
                <a:gd name="T10" fmla="*/ 79 w 388"/>
                <a:gd name="T11" fmla="*/ 0 h 402"/>
                <a:gd name="T12" fmla="*/ 113 w 388"/>
                <a:gd name="T13" fmla="*/ 0 h 402"/>
                <a:gd name="T14" fmla="*/ 139 w 388"/>
                <a:gd name="T15" fmla="*/ 0 h 402"/>
                <a:gd name="T16" fmla="*/ 150 w 388"/>
                <a:gd name="T17" fmla="*/ 0 h 402"/>
                <a:gd name="T18" fmla="*/ 155 w 388"/>
                <a:gd name="T19" fmla="*/ 1 h 402"/>
                <a:gd name="T20" fmla="*/ 150 w 388"/>
                <a:gd name="T21" fmla="*/ 1 h 402"/>
                <a:gd name="T22" fmla="*/ 142 w 388"/>
                <a:gd name="T23" fmla="*/ 0 h 402"/>
                <a:gd name="T24" fmla="*/ 125 w 388"/>
                <a:gd name="T25" fmla="*/ 0 h 402"/>
                <a:gd name="T26" fmla="*/ 113 w 388"/>
                <a:gd name="T27" fmla="*/ 0 h 402"/>
                <a:gd name="T28" fmla="*/ 92 w 388"/>
                <a:gd name="T29" fmla="*/ 0 h 402"/>
                <a:gd name="T30" fmla="*/ 72 w 388"/>
                <a:gd name="T31" fmla="*/ 0 h 402"/>
                <a:gd name="T32" fmla="*/ 54 w 388"/>
                <a:gd name="T33" fmla="*/ 0 h 402"/>
                <a:gd name="T34" fmla="*/ 41 w 388"/>
                <a:gd name="T35" fmla="*/ 0 h 402"/>
                <a:gd name="T36" fmla="*/ 8 w 388"/>
                <a:gd name="T37" fmla="*/ 0 h 402"/>
                <a:gd name="T38" fmla="*/ 0 w 388"/>
                <a:gd name="T39" fmla="*/ 0 h 4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8" h="402">
                  <a:moveTo>
                    <a:pt x="0" y="273"/>
                  </a:moveTo>
                  <a:cubicBezTo>
                    <a:pt x="15" y="243"/>
                    <a:pt x="25" y="212"/>
                    <a:pt x="40" y="182"/>
                  </a:cubicBezTo>
                  <a:cubicBezTo>
                    <a:pt x="56" y="150"/>
                    <a:pt x="85" y="133"/>
                    <a:pt x="101" y="101"/>
                  </a:cubicBezTo>
                  <a:cubicBezTo>
                    <a:pt x="111" y="81"/>
                    <a:pt x="121" y="60"/>
                    <a:pt x="131" y="40"/>
                  </a:cubicBezTo>
                  <a:cubicBezTo>
                    <a:pt x="136" y="31"/>
                    <a:pt x="132" y="16"/>
                    <a:pt x="141" y="10"/>
                  </a:cubicBezTo>
                  <a:cubicBezTo>
                    <a:pt x="155" y="1"/>
                    <a:pt x="175" y="3"/>
                    <a:pt x="192" y="0"/>
                  </a:cubicBezTo>
                  <a:cubicBezTo>
                    <a:pt x="219" y="3"/>
                    <a:pt x="248" y="0"/>
                    <a:pt x="273" y="10"/>
                  </a:cubicBezTo>
                  <a:cubicBezTo>
                    <a:pt x="275" y="11"/>
                    <a:pt x="330" y="86"/>
                    <a:pt x="333" y="91"/>
                  </a:cubicBezTo>
                  <a:cubicBezTo>
                    <a:pt x="346" y="141"/>
                    <a:pt x="351" y="193"/>
                    <a:pt x="363" y="243"/>
                  </a:cubicBezTo>
                  <a:cubicBezTo>
                    <a:pt x="367" y="283"/>
                    <a:pt x="388" y="402"/>
                    <a:pt x="374" y="364"/>
                  </a:cubicBezTo>
                  <a:cubicBezTo>
                    <a:pt x="370" y="354"/>
                    <a:pt x="370" y="342"/>
                    <a:pt x="363" y="334"/>
                  </a:cubicBezTo>
                  <a:cubicBezTo>
                    <a:pt x="356" y="327"/>
                    <a:pt x="350" y="320"/>
                    <a:pt x="343" y="313"/>
                  </a:cubicBezTo>
                  <a:cubicBezTo>
                    <a:pt x="330" y="273"/>
                    <a:pt x="316" y="232"/>
                    <a:pt x="303" y="192"/>
                  </a:cubicBezTo>
                  <a:cubicBezTo>
                    <a:pt x="299" y="179"/>
                    <a:pt x="282" y="173"/>
                    <a:pt x="273" y="162"/>
                  </a:cubicBezTo>
                  <a:cubicBezTo>
                    <a:pt x="237" y="119"/>
                    <a:pt x="271" y="137"/>
                    <a:pt x="222" y="121"/>
                  </a:cubicBezTo>
                  <a:cubicBezTo>
                    <a:pt x="205" y="124"/>
                    <a:pt x="187" y="124"/>
                    <a:pt x="171" y="131"/>
                  </a:cubicBezTo>
                  <a:cubicBezTo>
                    <a:pt x="155" y="138"/>
                    <a:pt x="141" y="172"/>
                    <a:pt x="131" y="182"/>
                  </a:cubicBezTo>
                  <a:cubicBezTo>
                    <a:pt x="123" y="190"/>
                    <a:pt x="111" y="195"/>
                    <a:pt x="101" y="202"/>
                  </a:cubicBezTo>
                  <a:cubicBezTo>
                    <a:pt x="76" y="279"/>
                    <a:pt x="101" y="263"/>
                    <a:pt x="20" y="273"/>
                  </a:cubicBezTo>
                  <a:cubicBezTo>
                    <a:pt x="13" y="274"/>
                    <a:pt x="7" y="273"/>
                    <a:pt x="0" y="273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53" name="Freeform 99"/>
            <p:cNvSpPr>
              <a:spLocks/>
            </p:cNvSpPr>
            <p:nvPr/>
          </p:nvSpPr>
          <p:spPr bwMode="auto">
            <a:xfrm>
              <a:off x="2375" y="2485"/>
              <a:ext cx="384" cy="201"/>
            </a:xfrm>
            <a:custGeom>
              <a:avLst/>
              <a:gdLst>
                <a:gd name="T0" fmla="*/ 0 w 388"/>
                <a:gd name="T1" fmla="*/ 5 h 402"/>
                <a:gd name="T2" fmla="*/ 40 w 388"/>
                <a:gd name="T3" fmla="*/ 3 h 402"/>
                <a:gd name="T4" fmla="*/ 95 w 388"/>
                <a:gd name="T5" fmla="*/ 2 h 402"/>
                <a:gd name="T6" fmla="*/ 125 w 388"/>
                <a:gd name="T7" fmla="*/ 1 h 402"/>
                <a:gd name="T8" fmla="*/ 135 w 388"/>
                <a:gd name="T9" fmla="*/ 1 h 402"/>
                <a:gd name="T10" fmla="*/ 180 w 388"/>
                <a:gd name="T11" fmla="*/ 0 h 402"/>
                <a:gd name="T12" fmla="*/ 255 w 388"/>
                <a:gd name="T13" fmla="*/ 1 h 402"/>
                <a:gd name="T14" fmla="*/ 315 w 388"/>
                <a:gd name="T15" fmla="*/ 2 h 402"/>
                <a:gd name="T16" fmla="*/ 339 w 388"/>
                <a:gd name="T17" fmla="*/ 4 h 402"/>
                <a:gd name="T18" fmla="*/ 350 w 388"/>
                <a:gd name="T19" fmla="*/ 6 h 402"/>
                <a:gd name="T20" fmla="*/ 339 w 388"/>
                <a:gd name="T21" fmla="*/ 6 h 402"/>
                <a:gd name="T22" fmla="*/ 324 w 388"/>
                <a:gd name="T23" fmla="*/ 5 h 402"/>
                <a:gd name="T24" fmla="*/ 285 w 388"/>
                <a:gd name="T25" fmla="*/ 3 h 402"/>
                <a:gd name="T26" fmla="*/ 255 w 388"/>
                <a:gd name="T27" fmla="*/ 3 h 402"/>
                <a:gd name="T28" fmla="*/ 210 w 388"/>
                <a:gd name="T29" fmla="*/ 2 h 402"/>
                <a:gd name="T30" fmla="*/ 159 w 388"/>
                <a:gd name="T31" fmla="*/ 3 h 402"/>
                <a:gd name="T32" fmla="*/ 125 w 388"/>
                <a:gd name="T33" fmla="*/ 3 h 402"/>
                <a:gd name="T34" fmla="*/ 95 w 388"/>
                <a:gd name="T35" fmla="*/ 4 h 402"/>
                <a:gd name="T36" fmla="*/ 20 w 388"/>
                <a:gd name="T37" fmla="*/ 5 h 402"/>
                <a:gd name="T38" fmla="*/ 0 w 388"/>
                <a:gd name="T39" fmla="*/ 5 h 4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8" h="402">
                  <a:moveTo>
                    <a:pt x="0" y="273"/>
                  </a:moveTo>
                  <a:cubicBezTo>
                    <a:pt x="15" y="243"/>
                    <a:pt x="25" y="212"/>
                    <a:pt x="40" y="182"/>
                  </a:cubicBezTo>
                  <a:cubicBezTo>
                    <a:pt x="56" y="150"/>
                    <a:pt x="85" y="133"/>
                    <a:pt x="101" y="101"/>
                  </a:cubicBezTo>
                  <a:cubicBezTo>
                    <a:pt x="111" y="81"/>
                    <a:pt x="121" y="60"/>
                    <a:pt x="131" y="40"/>
                  </a:cubicBezTo>
                  <a:cubicBezTo>
                    <a:pt x="136" y="31"/>
                    <a:pt x="132" y="16"/>
                    <a:pt x="141" y="10"/>
                  </a:cubicBezTo>
                  <a:cubicBezTo>
                    <a:pt x="155" y="1"/>
                    <a:pt x="175" y="3"/>
                    <a:pt x="192" y="0"/>
                  </a:cubicBezTo>
                  <a:cubicBezTo>
                    <a:pt x="219" y="3"/>
                    <a:pt x="248" y="0"/>
                    <a:pt x="273" y="10"/>
                  </a:cubicBezTo>
                  <a:cubicBezTo>
                    <a:pt x="275" y="11"/>
                    <a:pt x="330" y="86"/>
                    <a:pt x="333" y="91"/>
                  </a:cubicBezTo>
                  <a:cubicBezTo>
                    <a:pt x="346" y="141"/>
                    <a:pt x="351" y="193"/>
                    <a:pt x="363" y="243"/>
                  </a:cubicBezTo>
                  <a:cubicBezTo>
                    <a:pt x="367" y="283"/>
                    <a:pt x="388" y="402"/>
                    <a:pt x="374" y="364"/>
                  </a:cubicBezTo>
                  <a:cubicBezTo>
                    <a:pt x="370" y="354"/>
                    <a:pt x="370" y="342"/>
                    <a:pt x="363" y="334"/>
                  </a:cubicBezTo>
                  <a:cubicBezTo>
                    <a:pt x="356" y="327"/>
                    <a:pt x="350" y="320"/>
                    <a:pt x="343" y="313"/>
                  </a:cubicBezTo>
                  <a:cubicBezTo>
                    <a:pt x="330" y="273"/>
                    <a:pt x="316" y="232"/>
                    <a:pt x="303" y="192"/>
                  </a:cubicBezTo>
                  <a:cubicBezTo>
                    <a:pt x="299" y="179"/>
                    <a:pt x="282" y="173"/>
                    <a:pt x="273" y="162"/>
                  </a:cubicBezTo>
                  <a:cubicBezTo>
                    <a:pt x="237" y="119"/>
                    <a:pt x="271" y="137"/>
                    <a:pt x="222" y="121"/>
                  </a:cubicBezTo>
                  <a:cubicBezTo>
                    <a:pt x="205" y="124"/>
                    <a:pt x="187" y="124"/>
                    <a:pt x="171" y="131"/>
                  </a:cubicBezTo>
                  <a:cubicBezTo>
                    <a:pt x="155" y="138"/>
                    <a:pt x="141" y="172"/>
                    <a:pt x="131" y="182"/>
                  </a:cubicBezTo>
                  <a:cubicBezTo>
                    <a:pt x="123" y="190"/>
                    <a:pt x="111" y="195"/>
                    <a:pt x="101" y="202"/>
                  </a:cubicBezTo>
                  <a:cubicBezTo>
                    <a:pt x="76" y="279"/>
                    <a:pt x="101" y="263"/>
                    <a:pt x="20" y="273"/>
                  </a:cubicBezTo>
                  <a:cubicBezTo>
                    <a:pt x="13" y="274"/>
                    <a:pt x="7" y="273"/>
                    <a:pt x="0" y="273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54" name="AutoShape 100"/>
            <p:cNvSpPr>
              <a:spLocks noChangeArrowheads="1"/>
            </p:cNvSpPr>
            <p:nvPr/>
          </p:nvSpPr>
          <p:spPr bwMode="auto">
            <a:xfrm>
              <a:off x="2375" y="1995"/>
              <a:ext cx="53" cy="1289"/>
            </a:xfrm>
            <a:prstGeom prst="rtTriangl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55" name="Freeform 101"/>
            <p:cNvSpPr>
              <a:spLocks/>
            </p:cNvSpPr>
            <p:nvPr/>
          </p:nvSpPr>
          <p:spPr bwMode="auto">
            <a:xfrm>
              <a:off x="2375" y="2631"/>
              <a:ext cx="427" cy="272"/>
            </a:xfrm>
            <a:custGeom>
              <a:avLst/>
              <a:gdLst>
                <a:gd name="T0" fmla="*/ 0 w 388"/>
                <a:gd name="T1" fmla="*/ 26 h 402"/>
                <a:gd name="T2" fmla="*/ 70 w 388"/>
                <a:gd name="T3" fmla="*/ 18 h 402"/>
                <a:gd name="T4" fmla="*/ 178 w 388"/>
                <a:gd name="T5" fmla="*/ 9 h 402"/>
                <a:gd name="T6" fmla="*/ 231 w 388"/>
                <a:gd name="T7" fmla="*/ 3 h 402"/>
                <a:gd name="T8" fmla="*/ 251 w 388"/>
                <a:gd name="T9" fmla="*/ 1 h 402"/>
                <a:gd name="T10" fmla="*/ 340 w 388"/>
                <a:gd name="T11" fmla="*/ 0 h 402"/>
                <a:gd name="T12" fmla="*/ 483 w 388"/>
                <a:gd name="T13" fmla="*/ 1 h 402"/>
                <a:gd name="T14" fmla="*/ 592 w 388"/>
                <a:gd name="T15" fmla="*/ 9 h 402"/>
                <a:gd name="T16" fmla="*/ 644 w 388"/>
                <a:gd name="T17" fmla="*/ 24 h 402"/>
                <a:gd name="T18" fmla="*/ 665 w 388"/>
                <a:gd name="T19" fmla="*/ 35 h 402"/>
                <a:gd name="T20" fmla="*/ 644 w 388"/>
                <a:gd name="T21" fmla="*/ 32 h 402"/>
                <a:gd name="T22" fmla="*/ 610 w 388"/>
                <a:gd name="T23" fmla="*/ 30 h 402"/>
                <a:gd name="T24" fmla="*/ 538 w 388"/>
                <a:gd name="T25" fmla="*/ 19 h 402"/>
                <a:gd name="T26" fmla="*/ 483 w 388"/>
                <a:gd name="T27" fmla="*/ 16 h 402"/>
                <a:gd name="T28" fmla="*/ 395 w 388"/>
                <a:gd name="T29" fmla="*/ 12 h 402"/>
                <a:gd name="T30" fmla="*/ 304 w 388"/>
                <a:gd name="T31" fmla="*/ 13 h 402"/>
                <a:gd name="T32" fmla="*/ 231 w 388"/>
                <a:gd name="T33" fmla="*/ 18 h 402"/>
                <a:gd name="T34" fmla="*/ 178 w 388"/>
                <a:gd name="T35" fmla="*/ 20 h 402"/>
                <a:gd name="T36" fmla="*/ 35 w 388"/>
                <a:gd name="T37" fmla="*/ 26 h 402"/>
                <a:gd name="T38" fmla="*/ 0 w 388"/>
                <a:gd name="T39" fmla="*/ 26 h 4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8" h="402">
                  <a:moveTo>
                    <a:pt x="0" y="273"/>
                  </a:moveTo>
                  <a:cubicBezTo>
                    <a:pt x="15" y="243"/>
                    <a:pt x="25" y="212"/>
                    <a:pt x="40" y="182"/>
                  </a:cubicBezTo>
                  <a:cubicBezTo>
                    <a:pt x="56" y="150"/>
                    <a:pt x="85" y="133"/>
                    <a:pt x="101" y="101"/>
                  </a:cubicBezTo>
                  <a:cubicBezTo>
                    <a:pt x="111" y="81"/>
                    <a:pt x="121" y="60"/>
                    <a:pt x="131" y="40"/>
                  </a:cubicBezTo>
                  <a:cubicBezTo>
                    <a:pt x="136" y="31"/>
                    <a:pt x="132" y="16"/>
                    <a:pt x="141" y="10"/>
                  </a:cubicBezTo>
                  <a:cubicBezTo>
                    <a:pt x="155" y="1"/>
                    <a:pt x="175" y="3"/>
                    <a:pt x="192" y="0"/>
                  </a:cubicBezTo>
                  <a:cubicBezTo>
                    <a:pt x="219" y="3"/>
                    <a:pt x="248" y="0"/>
                    <a:pt x="273" y="10"/>
                  </a:cubicBezTo>
                  <a:cubicBezTo>
                    <a:pt x="275" y="11"/>
                    <a:pt x="330" y="86"/>
                    <a:pt x="333" y="91"/>
                  </a:cubicBezTo>
                  <a:cubicBezTo>
                    <a:pt x="346" y="141"/>
                    <a:pt x="351" y="193"/>
                    <a:pt x="363" y="243"/>
                  </a:cubicBezTo>
                  <a:cubicBezTo>
                    <a:pt x="367" y="283"/>
                    <a:pt x="388" y="402"/>
                    <a:pt x="374" y="364"/>
                  </a:cubicBezTo>
                  <a:cubicBezTo>
                    <a:pt x="370" y="354"/>
                    <a:pt x="370" y="342"/>
                    <a:pt x="363" y="334"/>
                  </a:cubicBezTo>
                  <a:cubicBezTo>
                    <a:pt x="356" y="327"/>
                    <a:pt x="350" y="320"/>
                    <a:pt x="343" y="313"/>
                  </a:cubicBezTo>
                  <a:cubicBezTo>
                    <a:pt x="330" y="273"/>
                    <a:pt x="316" y="232"/>
                    <a:pt x="303" y="192"/>
                  </a:cubicBezTo>
                  <a:cubicBezTo>
                    <a:pt x="299" y="179"/>
                    <a:pt x="282" y="173"/>
                    <a:pt x="273" y="162"/>
                  </a:cubicBezTo>
                  <a:cubicBezTo>
                    <a:pt x="237" y="119"/>
                    <a:pt x="271" y="137"/>
                    <a:pt x="222" y="121"/>
                  </a:cubicBezTo>
                  <a:cubicBezTo>
                    <a:pt x="205" y="124"/>
                    <a:pt x="187" y="124"/>
                    <a:pt x="171" y="131"/>
                  </a:cubicBezTo>
                  <a:cubicBezTo>
                    <a:pt x="155" y="138"/>
                    <a:pt x="141" y="172"/>
                    <a:pt x="131" y="182"/>
                  </a:cubicBezTo>
                  <a:cubicBezTo>
                    <a:pt x="123" y="190"/>
                    <a:pt x="111" y="195"/>
                    <a:pt x="101" y="202"/>
                  </a:cubicBezTo>
                  <a:cubicBezTo>
                    <a:pt x="76" y="279"/>
                    <a:pt x="101" y="263"/>
                    <a:pt x="20" y="273"/>
                  </a:cubicBezTo>
                  <a:cubicBezTo>
                    <a:pt x="13" y="274"/>
                    <a:pt x="7" y="273"/>
                    <a:pt x="0" y="273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56" name="Freeform 102"/>
            <p:cNvSpPr>
              <a:spLocks/>
            </p:cNvSpPr>
            <p:nvPr/>
          </p:nvSpPr>
          <p:spPr bwMode="auto">
            <a:xfrm>
              <a:off x="1953" y="2686"/>
              <a:ext cx="427" cy="272"/>
            </a:xfrm>
            <a:custGeom>
              <a:avLst/>
              <a:gdLst>
                <a:gd name="T0" fmla="*/ 0 w 388"/>
                <a:gd name="T1" fmla="*/ 26 h 402"/>
                <a:gd name="T2" fmla="*/ 70 w 388"/>
                <a:gd name="T3" fmla="*/ 18 h 402"/>
                <a:gd name="T4" fmla="*/ 178 w 388"/>
                <a:gd name="T5" fmla="*/ 9 h 402"/>
                <a:gd name="T6" fmla="*/ 231 w 388"/>
                <a:gd name="T7" fmla="*/ 3 h 402"/>
                <a:gd name="T8" fmla="*/ 251 w 388"/>
                <a:gd name="T9" fmla="*/ 1 h 402"/>
                <a:gd name="T10" fmla="*/ 340 w 388"/>
                <a:gd name="T11" fmla="*/ 0 h 402"/>
                <a:gd name="T12" fmla="*/ 483 w 388"/>
                <a:gd name="T13" fmla="*/ 1 h 402"/>
                <a:gd name="T14" fmla="*/ 592 w 388"/>
                <a:gd name="T15" fmla="*/ 9 h 402"/>
                <a:gd name="T16" fmla="*/ 644 w 388"/>
                <a:gd name="T17" fmla="*/ 24 h 402"/>
                <a:gd name="T18" fmla="*/ 665 w 388"/>
                <a:gd name="T19" fmla="*/ 35 h 402"/>
                <a:gd name="T20" fmla="*/ 644 w 388"/>
                <a:gd name="T21" fmla="*/ 32 h 402"/>
                <a:gd name="T22" fmla="*/ 610 w 388"/>
                <a:gd name="T23" fmla="*/ 30 h 402"/>
                <a:gd name="T24" fmla="*/ 538 w 388"/>
                <a:gd name="T25" fmla="*/ 19 h 402"/>
                <a:gd name="T26" fmla="*/ 483 w 388"/>
                <a:gd name="T27" fmla="*/ 16 h 402"/>
                <a:gd name="T28" fmla="*/ 395 w 388"/>
                <a:gd name="T29" fmla="*/ 12 h 402"/>
                <a:gd name="T30" fmla="*/ 304 w 388"/>
                <a:gd name="T31" fmla="*/ 13 h 402"/>
                <a:gd name="T32" fmla="*/ 231 w 388"/>
                <a:gd name="T33" fmla="*/ 18 h 402"/>
                <a:gd name="T34" fmla="*/ 178 w 388"/>
                <a:gd name="T35" fmla="*/ 20 h 402"/>
                <a:gd name="T36" fmla="*/ 35 w 388"/>
                <a:gd name="T37" fmla="*/ 26 h 402"/>
                <a:gd name="T38" fmla="*/ 0 w 388"/>
                <a:gd name="T39" fmla="*/ 26 h 4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8" h="402">
                  <a:moveTo>
                    <a:pt x="0" y="273"/>
                  </a:moveTo>
                  <a:cubicBezTo>
                    <a:pt x="15" y="243"/>
                    <a:pt x="25" y="212"/>
                    <a:pt x="40" y="182"/>
                  </a:cubicBezTo>
                  <a:cubicBezTo>
                    <a:pt x="56" y="150"/>
                    <a:pt x="85" y="133"/>
                    <a:pt x="101" y="101"/>
                  </a:cubicBezTo>
                  <a:cubicBezTo>
                    <a:pt x="111" y="81"/>
                    <a:pt x="121" y="60"/>
                    <a:pt x="131" y="40"/>
                  </a:cubicBezTo>
                  <a:cubicBezTo>
                    <a:pt x="136" y="31"/>
                    <a:pt x="132" y="16"/>
                    <a:pt x="141" y="10"/>
                  </a:cubicBezTo>
                  <a:cubicBezTo>
                    <a:pt x="155" y="1"/>
                    <a:pt x="175" y="3"/>
                    <a:pt x="192" y="0"/>
                  </a:cubicBezTo>
                  <a:cubicBezTo>
                    <a:pt x="219" y="3"/>
                    <a:pt x="248" y="0"/>
                    <a:pt x="273" y="10"/>
                  </a:cubicBezTo>
                  <a:cubicBezTo>
                    <a:pt x="275" y="11"/>
                    <a:pt x="330" y="86"/>
                    <a:pt x="333" y="91"/>
                  </a:cubicBezTo>
                  <a:cubicBezTo>
                    <a:pt x="346" y="141"/>
                    <a:pt x="351" y="193"/>
                    <a:pt x="363" y="243"/>
                  </a:cubicBezTo>
                  <a:cubicBezTo>
                    <a:pt x="367" y="283"/>
                    <a:pt x="388" y="402"/>
                    <a:pt x="374" y="364"/>
                  </a:cubicBezTo>
                  <a:cubicBezTo>
                    <a:pt x="370" y="354"/>
                    <a:pt x="370" y="342"/>
                    <a:pt x="363" y="334"/>
                  </a:cubicBezTo>
                  <a:cubicBezTo>
                    <a:pt x="356" y="327"/>
                    <a:pt x="350" y="320"/>
                    <a:pt x="343" y="313"/>
                  </a:cubicBezTo>
                  <a:cubicBezTo>
                    <a:pt x="330" y="273"/>
                    <a:pt x="316" y="232"/>
                    <a:pt x="303" y="192"/>
                  </a:cubicBezTo>
                  <a:cubicBezTo>
                    <a:pt x="299" y="179"/>
                    <a:pt x="282" y="173"/>
                    <a:pt x="273" y="162"/>
                  </a:cubicBezTo>
                  <a:cubicBezTo>
                    <a:pt x="237" y="119"/>
                    <a:pt x="271" y="137"/>
                    <a:pt x="222" y="121"/>
                  </a:cubicBezTo>
                  <a:cubicBezTo>
                    <a:pt x="205" y="124"/>
                    <a:pt x="187" y="124"/>
                    <a:pt x="171" y="131"/>
                  </a:cubicBezTo>
                  <a:cubicBezTo>
                    <a:pt x="155" y="138"/>
                    <a:pt x="141" y="172"/>
                    <a:pt x="131" y="182"/>
                  </a:cubicBezTo>
                  <a:cubicBezTo>
                    <a:pt x="123" y="190"/>
                    <a:pt x="111" y="195"/>
                    <a:pt x="101" y="202"/>
                  </a:cubicBezTo>
                  <a:cubicBezTo>
                    <a:pt x="76" y="279"/>
                    <a:pt x="101" y="263"/>
                    <a:pt x="20" y="273"/>
                  </a:cubicBezTo>
                  <a:cubicBezTo>
                    <a:pt x="13" y="274"/>
                    <a:pt x="7" y="273"/>
                    <a:pt x="0" y="273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57" name="Freeform 103"/>
            <p:cNvSpPr>
              <a:spLocks/>
            </p:cNvSpPr>
            <p:nvPr/>
          </p:nvSpPr>
          <p:spPr bwMode="auto">
            <a:xfrm>
              <a:off x="2217" y="2414"/>
              <a:ext cx="163" cy="381"/>
            </a:xfrm>
            <a:custGeom>
              <a:avLst/>
              <a:gdLst>
                <a:gd name="T0" fmla="*/ 0 w 388"/>
                <a:gd name="T1" fmla="*/ 198 h 402"/>
                <a:gd name="T2" fmla="*/ 0 w 388"/>
                <a:gd name="T3" fmla="*/ 131 h 402"/>
                <a:gd name="T4" fmla="*/ 0 w 388"/>
                <a:gd name="T5" fmla="*/ 74 h 402"/>
                <a:gd name="T6" fmla="*/ 1 w 388"/>
                <a:gd name="T7" fmla="*/ 28 h 402"/>
                <a:gd name="T8" fmla="*/ 1 w 388"/>
                <a:gd name="T9" fmla="*/ 9 h 402"/>
                <a:gd name="T10" fmla="*/ 1 w 388"/>
                <a:gd name="T11" fmla="*/ 0 h 402"/>
                <a:gd name="T12" fmla="*/ 1 w 388"/>
                <a:gd name="T13" fmla="*/ 9 h 402"/>
                <a:gd name="T14" fmla="*/ 2 w 388"/>
                <a:gd name="T15" fmla="*/ 66 h 402"/>
                <a:gd name="T16" fmla="*/ 2 w 388"/>
                <a:gd name="T17" fmla="*/ 176 h 402"/>
                <a:gd name="T18" fmla="*/ 2 w 388"/>
                <a:gd name="T19" fmla="*/ 264 h 402"/>
                <a:gd name="T20" fmla="*/ 2 w 388"/>
                <a:gd name="T21" fmla="*/ 242 h 402"/>
                <a:gd name="T22" fmla="*/ 2 w 388"/>
                <a:gd name="T23" fmla="*/ 227 h 402"/>
                <a:gd name="T24" fmla="*/ 2 w 388"/>
                <a:gd name="T25" fmla="*/ 138 h 402"/>
                <a:gd name="T26" fmla="*/ 1 w 388"/>
                <a:gd name="T27" fmla="*/ 118 h 402"/>
                <a:gd name="T28" fmla="*/ 1 w 388"/>
                <a:gd name="T29" fmla="*/ 88 h 402"/>
                <a:gd name="T30" fmla="*/ 1 w 388"/>
                <a:gd name="T31" fmla="*/ 95 h 402"/>
                <a:gd name="T32" fmla="*/ 1 w 388"/>
                <a:gd name="T33" fmla="*/ 131 h 402"/>
                <a:gd name="T34" fmla="*/ 0 w 388"/>
                <a:gd name="T35" fmla="*/ 146 h 402"/>
                <a:gd name="T36" fmla="*/ 0 w 388"/>
                <a:gd name="T37" fmla="*/ 198 h 402"/>
                <a:gd name="T38" fmla="*/ 0 w 388"/>
                <a:gd name="T39" fmla="*/ 198 h 4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8" h="402">
                  <a:moveTo>
                    <a:pt x="0" y="273"/>
                  </a:moveTo>
                  <a:cubicBezTo>
                    <a:pt x="15" y="243"/>
                    <a:pt x="25" y="212"/>
                    <a:pt x="40" y="182"/>
                  </a:cubicBezTo>
                  <a:cubicBezTo>
                    <a:pt x="56" y="150"/>
                    <a:pt x="85" y="133"/>
                    <a:pt x="101" y="101"/>
                  </a:cubicBezTo>
                  <a:cubicBezTo>
                    <a:pt x="111" y="81"/>
                    <a:pt x="121" y="60"/>
                    <a:pt x="131" y="40"/>
                  </a:cubicBezTo>
                  <a:cubicBezTo>
                    <a:pt x="136" y="31"/>
                    <a:pt x="132" y="16"/>
                    <a:pt x="141" y="10"/>
                  </a:cubicBezTo>
                  <a:cubicBezTo>
                    <a:pt x="155" y="1"/>
                    <a:pt x="175" y="3"/>
                    <a:pt x="192" y="0"/>
                  </a:cubicBezTo>
                  <a:cubicBezTo>
                    <a:pt x="219" y="3"/>
                    <a:pt x="248" y="0"/>
                    <a:pt x="273" y="10"/>
                  </a:cubicBezTo>
                  <a:cubicBezTo>
                    <a:pt x="275" y="11"/>
                    <a:pt x="330" y="86"/>
                    <a:pt x="333" y="91"/>
                  </a:cubicBezTo>
                  <a:cubicBezTo>
                    <a:pt x="346" y="141"/>
                    <a:pt x="351" y="193"/>
                    <a:pt x="363" y="243"/>
                  </a:cubicBezTo>
                  <a:cubicBezTo>
                    <a:pt x="367" y="283"/>
                    <a:pt x="388" y="402"/>
                    <a:pt x="374" y="364"/>
                  </a:cubicBezTo>
                  <a:cubicBezTo>
                    <a:pt x="370" y="354"/>
                    <a:pt x="370" y="342"/>
                    <a:pt x="363" y="334"/>
                  </a:cubicBezTo>
                  <a:cubicBezTo>
                    <a:pt x="356" y="327"/>
                    <a:pt x="350" y="320"/>
                    <a:pt x="343" y="313"/>
                  </a:cubicBezTo>
                  <a:cubicBezTo>
                    <a:pt x="330" y="273"/>
                    <a:pt x="316" y="232"/>
                    <a:pt x="303" y="192"/>
                  </a:cubicBezTo>
                  <a:cubicBezTo>
                    <a:pt x="299" y="179"/>
                    <a:pt x="282" y="173"/>
                    <a:pt x="273" y="162"/>
                  </a:cubicBezTo>
                  <a:cubicBezTo>
                    <a:pt x="237" y="119"/>
                    <a:pt x="271" y="137"/>
                    <a:pt x="222" y="121"/>
                  </a:cubicBezTo>
                  <a:cubicBezTo>
                    <a:pt x="205" y="124"/>
                    <a:pt x="187" y="124"/>
                    <a:pt x="171" y="131"/>
                  </a:cubicBezTo>
                  <a:cubicBezTo>
                    <a:pt x="155" y="138"/>
                    <a:pt x="141" y="172"/>
                    <a:pt x="131" y="182"/>
                  </a:cubicBezTo>
                  <a:cubicBezTo>
                    <a:pt x="123" y="190"/>
                    <a:pt x="111" y="195"/>
                    <a:pt x="101" y="202"/>
                  </a:cubicBezTo>
                  <a:cubicBezTo>
                    <a:pt x="76" y="279"/>
                    <a:pt x="101" y="263"/>
                    <a:pt x="20" y="273"/>
                  </a:cubicBezTo>
                  <a:cubicBezTo>
                    <a:pt x="13" y="274"/>
                    <a:pt x="7" y="273"/>
                    <a:pt x="0" y="273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58" name="Freeform 104"/>
            <p:cNvSpPr>
              <a:spLocks/>
            </p:cNvSpPr>
            <p:nvPr/>
          </p:nvSpPr>
          <p:spPr bwMode="auto">
            <a:xfrm>
              <a:off x="2027" y="2275"/>
              <a:ext cx="372" cy="200"/>
            </a:xfrm>
            <a:custGeom>
              <a:avLst/>
              <a:gdLst>
                <a:gd name="T0" fmla="*/ 0 w 388"/>
                <a:gd name="T1" fmla="*/ 4 h 402"/>
                <a:gd name="T2" fmla="*/ 32 w 388"/>
                <a:gd name="T3" fmla="*/ 2 h 402"/>
                <a:gd name="T4" fmla="*/ 78 w 388"/>
                <a:gd name="T5" fmla="*/ 1 h 402"/>
                <a:gd name="T6" fmla="*/ 102 w 388"/>
                <a:gd name="T7" fmla="*/ 0 h 402"/>
                <a:gd name="T8" fmla="*/ 109 w 388"/>
                <a:gd name="T9" fmla="*/ 0 h 402"/>
                <a:gd name="T10" fmla="*/ 149 w 388"/>
                <a:gd name="T11" fmla="*/ 0 h 402"/>
                <a:gd name="T12" fmla="*/ 212 w 388"/>
                <a:gd name="T13" fmla="*/ 0 h 402"/>
                <a:gd name="T14" fmla="*/ 258 w 388"/>
                <a:gd name="T15" fmla="*/ 1 h 402"/>
                <a:gd name="T16" fmla="*/ 282 w 388"/>
                <a:gd name="T17" fmla="*/ 3 h 402"/>
                <a:gd name="T18" fmla="*/ 291 w 388"/>
                <a:gd name="T19" fmla="*/ 5 h 402"/>
                <a:gd name="T20" fmla="*/ 282 w 388"/>
                <a:gd name="T21" fmla="*/ 5 h 402"/>
                <a:gd name="T22" fmla="*/ 267 w 388"/>
                <a:gd name="T23" fmla="*/ 4 h 402"/>
                <a:gd name="T24" fmla="*/ 235 w 388"/>
                <a:gd name="T25" fmla="*/ 3 h 402"/>
                <a:gd name="T26" fmla="*/ 212 w 388"/>
                <a:gd name="T27" fmla="*/ 2 h 402"/>
                <a:gd name="T28" fmla="*/ 173 w 388"/>
                <a:gd name="T29" fmla="*/ 1 h 402"/>
                <a:gd name="T30" fmla="*/ 133 w 388"/>
                <a:gd name="T31" fmla="*/ 2 h 402"/>
                <a:gd name="T32" fmla="*/ 102 w 388"/>
                <a:gd name="T33" fmla="*/ 2 h 402"/>
                <a:gd name="T34" fmla="*/ 78 w 388"/>
                <a:gd name="T35" fmla="*/ 3 h 402"/>
                <a:gd name="T36" fmla="*/ 14 w 388"/>
                <a:gd name="T37" fmla="*/ 4 h 402"/>
                <a:gd name="T38" fmla="*/ 0 w 388"/>
                <a:gd name="T39" fmla="*/ 4 h 4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8" h="402">
                  <a:moveTo>
                    <a:pt x="0" y="273"/>
                  </a:moveTo>
                  <a:cubicBezTo>
                    <a:pt x="15" y="243"/>
                    <a:pt x="25" y="212"/>
                    <a:pt x="40" y="182"/>
                  </a:cubicBezTo>
                  <a:cubicBezTo>
                    <a:pt x="56" y="150"/>
                    <a:pt x="85" y="133"/>
                    <a:pt x="101" y="101"/>
                  </a:cubicBezTo>
                  <a:cubicBezTo>
                    <a:pt x="111" y="81"/>
                    <a:pt x="121" y="60"/>
                    <a:pt x="131" y="40"/>
                  </a:cubicBezTo>
                  <a:cubicBezTo>
                    <a:pt x="136" y="31"/>
                    <a:pt x="132" y="16"/>
                    <a:pt x="141" y="10"/>
                  </a:cubicBezTo>
                  <a:cubicBezTo>
                    <a:pt x="155" y="1"/>
                    <a:pt x="175" y="3"/>
                    <a:pt x="192" y="0"/>
                  </a:cubicBezTo>
                  <a:cubicBezTo>
                    <a:pt x="219" y="3"/>
                    <a:pt x="248" y="0"/>
                    <a:pt x="273" y="10"/>
                  </a:cubicBezTo>
                  <a:cubicBezTo>
                    <a:pt x="275" y="11"/>
                    <a:pt x="330" y="86"/>
                    <a:pt x="333" y="91"/>
                  </a:cubicBezTo>
                  <a:cubicBezTo>
                    <a:pt x="346" y="141"/>
                    <a:pt x="351" y="193"/>
                    <a:pt x="363" y="243"/>
                  </a:cubicBezTo>
                  <a:cubicBezTo>
                    <a:pt x="367" y="283"/>
                    <a:pt x="388" y="402"/>
                    <a:pt x="374" y="364"/>
                  </a:cubicBezTo>
                  <a:cubicBezTo>
                    <a:pt x="370" y="354"/>
                    <a:pt x="370" y="342"/>
                    <a:pt x="363" y="334"/>
                  </a:cubicBezTo>
                  <a:cubicBezTo>
                    <a:pt x="356" y="327"/>
                    <a:pt x="350" y="320"/>
                    <a:pt x="343" y="313"/>
                  </a:cubicBezTo>
                  <a:cubicBezTo>
                    <a:pt x="330" y="273"/>
                    <a:pt x="316" y="232"/>
                    <a:pt x="303" y="192"/>
                  </a:cubicBezTo>
                  <a:cubicBezTo>
                    <a:pt x="299" y="179"/>
                    <a:pt x="282" y="173"/>
                    <a:pt x="273" y="162"/>
                  </a:cubicBezTo>
                  <a:cubicBezTo>
                    <a:pt x="237" y="119"/>
                    <a:pt x="271" y="137"/>
                    <a:pt x="222" y="121"/>
                  </a:cubicBezTo>
                  <a:cubicBezTo>
                    <a:pt x="205" y="124"/>
                    <a:pt x="187" y="124"/>
                    <a:pt x="171" y="131"/>
                  </a:cubicBezTo>
                  <a:cubicBezTo>
                    <a:pt x="155" y="138"/>
                    <a:pt x="141" y="172"/>
                    <a:pt x="131" y="182"/>
                  </a:cubicBezTo>
                  <a:cubicBezTo>
                    <a:pt x="123" y="190"/>
                    <a:pt x="111" y="195"/>
                    <a:pt x="101" y="202"/>
                  </a:cubicBezTo>
                  <a:cubicBezTo>
                    <a:pt x="76" y="279"/>
                    <a:pt x="101" y="263"/>
                    <a:pt x="20" y="273"/>
                  </a:cubicBezTo>
                  <a:cubicBezTo>
                    <a:pt x="13" y="274"/>
                    <a:pt x="7" y="273"/>
                    <a:pt x="0" y="273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59" name="Freeform 105"/>
            <p:cNvSpPr>
              <a:spLocks/>
            </p:cNvSpPr>
            <p:nvPr/>
          </p:nvSpPr>
          <p:spPr bwMode="auto">
            <a:xfrm flipH="1">
              <a:off x="2199" y="2093"/>
              <a:ext cx="192" cy="187"/>
            </a:xfrm>
            <a:custGeom>
              <a:avLst/>
              <a:gdLst>
                <a:gd name="T0" fmla="*/ 0 w 388"/>
                <a:gd name="T1" fmla="*/ 3 h 402"/>
                <a:gd name="T2" fmla="*/ 0 w 388"/>
                <a:gd name="T3" fmla="*/ 2 h 402"/>
                <a:gd name="T4" fmla="*/ 1 w 388"/>
                <a:gd name="T5" fmla="*/ 1 h 402"/>
                <a:gd name="T6" fmla="*/ 2 w 388"/>
                <a:gd name="T7" fmla="*/ 0 h 402"/>
                <a:gd name="T8" fmla="*/ 2 w 388"/>
                <a:gd name="T9" fmla="*/ 0 h 402"/>
                <a:gd name="T10" fmla="*/ 2 w 388"/>
                <a:gd name="T11" fmla="*/ 0 h 402"/>
                <a:gd name="T12" fmla="*/ 4 w 388"/>
                <a:gd name="T13" fmla="*/ 0 h 402"/>
                <a:gd name="T14" fmla="*/ 5 w 388"/>
                <a:gd name="T15" fmla="*/ 1 h 402"/>
                <a:gd name="T16" fmla="*/ 5 w 388"/>
                <a:gd name="T17" fmla="*/ 3 h 402"/>
                <a:gd name="T18" fmla="*/ 5 w 388"/>
                <a:gd name="T19" fmla="*/ 4 h 402"/>
                <a:gd name="T20" fmla="*/ 5 w 388"/>
                <a:gd name="T21" fmla="*/ 3 h 402"/>
                <a:gd name="T22" fmla="*/ 5 w 388"/>
                <a:gd name="T23" fmla="*/ 3 h 402"/>
                <a:gd name="T24" fmla="*/ 4 w 388"/>
                <a:gd name="T25" fmla="*/ 2 h 402"/>
                <a:gd name="T26" fmla="*/ 4 w 388"/>
                <a:gd name="T27" fmla="*/ 1 h 402"/>
                <a:gd name="T28" fmla="*/ 3 w 388"/>
                <a:gd name="T29" fmla="*/ 1 h 402"/>
                <a:gd name="T30" fmla="*/ 2 w 388"/>
                <a:gd name="T31" fmla="*/ 1 h 402"/>
                <a:gd name="T32" fmla="*/ 2 w 388"/>
                <a:gd name="T33" fmla="*/ 2 h 402"/>
                <a:gd name="T34" fmla="*/ 1 w 388"/>
                <a:gd name="T35" fmla="*/ 2 h 402"/>
                <a:gd name="T36" fmla="*/ 0 w 388"/>
                <a:gd name="T37" fmla="*/ 3 h 402"/>
                <a:gd name="T38" fmla="*/ 0 w 388"/>
                <a:gd name="T39" fmla="*/ 3 h 4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8" h="402">
                  <a:moveTo>
                    <a:pt x="0" y="273"/>
                  </a:moveTo>
                  <a:cubicBezTo>
                    <a:pt x="15" y="243"/>
                    <a:pt x="25" y="212"/>
                    <a:pt x="40" y="182"/>
                  </a:cubicBezTo>
                  <a:cubicBezTo>
                    <a:pt x="56" y="150"/>
                    <a:pt x="85" y="133"/>
                    <a:pt x="101" y="101"/>
                  </a:cubicBezTo>
                  <a:cubicBezTo>
                    <a:pt x="111" y="81"/>
                    <a:pt x="121" y="60"/>
                    <a:pt x="131" y="40"/>
                  </a:cubicBezTo>
                  <a:cubicBezTo>
                    <a:pt x="136" y="31"/>
                    <a:pt x="132" y="16"/>
                    <a:pt x="141" y="10"/>
                  </a:cubicBezTo>
                  <a:cubicBezTo>
                    <a:pt x="155" y="1"/>
                    <a:pt x="175" y="3"/>
                    <a:pt x="192" y="0"/>
                  </a:cubicBezTo>
                  <a:cubicBezTo>
                    <a:pt x="219" y="3"/>
                    <a:pt x="248" y="0"/>
                    <a:pt x="273" y="10"/>
                  </a:cubicBezTo>
                  <a:cubicBezTo>
                    <a:pt x="275" y="11"/>
                    <a:pt x="330" y="86"/>
                    <a:pt x="333" y="91"/>
                  </a:cubicBezTo>
                  <a:cubicBezTo>
                    <a:pt x="346" y="141"/>
                    <a:pt x="351" y="193"/>
                    <a:pt x="363" y="243"/>
                  </a:cubicBezTo>
                  <a:cubicBezTo>
                    <a:pt x="367" y="283"/>
                    <a:pt x="388" y="402"/>
                    <a:pt x="374" y="364"/>
                  </a:cubicBezTo>
                  <a:cubicBezTo>
                    <a:pt x="370" y="354"/>
                    <a:pt x="370" y="342"/>
                    <a:pt x="363" y="334"/>
                  </a:cubicBezTo>
                  <a:cubicBezTo>
                    <a:pt x="356" y="327"/>
                    <a:pt x="350" y="320"/>
                    <a:pt x="343" y="313"/>
                  </a:cubicBezTo>
                  <a:cubicBezTo>
                    <a:pt x="330" y="273"/>
                    <a:pt x="316" y="232"/>
                    <a:pt x="303" y="192"/>
                  </a:cubicBezTo>
                  <a:cubicBezTo>
                    <a:pt x="299" y="179"/>
                    <a:pt x="282" y="173"/>
                    <a:pt x="273" y="162"/>
                  </a:cubicBezTo>
                  <a:cubicBezTo>
                    <a:pt x="237" y="119"/>
                    <a:pt x="271" y="137"/>
                    <a:pt x="222" y="121"/>
                  </a:cubicBezTo>
                  <a:cubicBezTo>
                    <a:pt x="205" y="124"/>
                    <a:pt x="187" y="124"/>
                    <a:pt x="171" y="131"/>
                  </a:cubicBezTo>
                  <a:cubicBezTo>
                    <a:pt x="155" y="138"/>
                    <a:pt x="141" y="172"/>
                    <a:pt x="131" y="182"/>
                  </a:cubicBezTo>
                  <a:cubicBezTo>
                    <a:pt x="123" y="190"/>
                    <a:pt x="111" y="195"/>
                    <a:pt x="101" y="202"/>
                  </a:cubicBezTo>
                  <a:cubicBezTo>
                    <a:pt x="76" y="279"/>
                    <a:pt x="101" y="263"/>
                    <a:pt x="20" y="273"/>
                  </a:cubicBezTo>
                  <a:cubicBezTo>
                    <a:pt x="13" y="274"/>
                    <a:pt x="7" y="273"/>
                    <a:pt x="0" y="273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" name="Group 106"/>
            <p:cNvGrpSpPr>
              <a:grpSpLocks/>
            </p:cNvGrpSpPr>
            <p:nvPr/>
          </p:nvGrpSpPr>
          <p:grpSpPr bwMode="auto">
            <a:xfrm>
              <a:off x="2313" y="1905"/>
              <a:ext cx="98" cy="193"/>
              <a:chOff x="4830" y="3042"/>
              <a:chExt cx="143" cy="231"/>
            </a:xfrm>
          </p:grpSpPr>
          <p:grpSp>
            <p:nvGrpSpPr>
              <p:cNvPr id="23" name="Group 107"/>
              <p:cNvGrpSpPr>
                <a:grpSpLocks/>
              </p:cNvGrpSpPr>
              <p:nvPr/>
            </p:nvGrpSpPr>
            <p:grpSpPr bwMode="auto">
              <a:xfrm>
                <a:off x="4830" y="3042"/>
                <a:ext cx="141" cy="134"/>
                <a:chOff x="4830" y="3042"/>
                <a:chExt cx="141" cy="134"/>
              </a:xfrm>
            </p:grpSpPr>
            <p:sp>
              <p:nvSpPr>
                <p:cNvPr id="38568" name="Oval 108"/>
                <p:cNvSpPr>
                  <a:spLocks noChangeArrowheads="1"/>
                </p:cNvSpPr>
                <p:nvPr/>
              </p:nvSpPr>
              <p:spPr bwMode="auto">
                <a:xfrm>
                  <a:off x="4848" y="3075"/>
                  <a:ext cx="48" cy="62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569" name="Oval 109"/>
                <p:cNvSpPr>
                  <a:spLocks noChangeArrowheads="1"/>
                </p:cNvSpPr>
                <p:nvPr/>
              </p:nvSpPr>
              <p:spPr bwMode="auto">
                <a:xfrm>
                  <a:off x="4869" y="3042"/>
                  <a:ext cx="48" cy="62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570" name="Oval 110"/>
                <p:cNvSpPr>
                  <a:spLocks noChangeArrowheads="1"/>
                </p:cNvSpPr>
                <p:nvPr/>
              </p:nvSpPr>
              <p:spPr bwMode="auto">
                <a:xfrm>
                  <a:off x="4923" y="3114"/>
                  <a:ext cx="48" cy="62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571" name="Oval 111"/>
                <p:cNvSpPr>
                  <a:spLocks noChangeArrowheads="1"/>
                </p:cNvSpPr>
                <p:nvPr/>
              </p:nvSpPr>
              <p:spPr bwMode="auto">
                <a:xfrm>
                  <a:off x="4830" y="3102"/>
                  <a:ext cx="48" cy="62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572" name="Oval 112"/>
                <p:cNvSpPr>
                  <a:spLocks noChangeArrowheads="1"/>
                </p:cNvSpPr>
                <p:nvPr/>
              </p:nvSpPr>
              <p:spPr bwMode="auto">
                <a:xfrm>
                  <a:off x="4896" y="3072"/>
                  <a:ext cx="48" cy="62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562" name="Oval 113"/>
              <p:cNvSpPr>
                <a:spLocks noChangeArrowheads="1"/>
              </p:cNvSpPr>
              <p:nvPr/>
            </p:nvSpPr>
            <p:spPr bwMode="auto">
              <a:xfrm rot="10466403">
                <a:off x="4912" y="3179"/>
                <a:ext cx="47" cy="59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563" name="Oval 114"/>
              <p:cNvSpPr>
                <a:spLocks noChangeArrowheads="1"/>
              </p:cNvSpPr>
              <p:nvPr/>
            </p:nvSpPr>
            <p:spPr bwMode="auto">
              <a:xfrm rot="10466403">
                <a:off x="4894" y="3213"/>
                <a:ext cx="47" cy="60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564" name="Oval 115"/>
              <p:cNvSpPr>
                <a:spLocks noChangeArrowheads="1"/>
              </p:cNvSpPr>
              <p:nvPr/>
            </p:nvSpPr>
            <p:spPr bwMode="auto">
              <a:xfrm rot="10466403">
                <a:off x="4835" y="3149"/>
                <a:ext cx="47" cy="60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565" name="Oval 116"/>
              <p:cNvSpPr>
                <a:spLocks noChangeArrowheads="1"/>
              </p:cNvSpPr>
              <p:nvPr/>
            </p:nvSpPr>
            <p:spPr bwMode="auto">
              <a:xfrm rot="10466403">
                <a:off x="4926" y="3151"/>
                <a:ext cx="47" cy="59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566" name="Oval 117"/>
              <p:cNvSpPr>
                <a:spLocks noChangeArrowheads="1"/>
              </p:cNvSpPr>
              <p:nvPr/>
            </p:nvSpPr>
            <p:spPr bwMode="auto">
              <a:xfrm rot="10466403">
                <a:off x="4865" y="3186"/>
                <a:ext cx="47" cy="60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567" name="Oval 118"/>
              <p:cNvSpPr>
                <a:spLocks noChangeArrowheads="1"/>
              </p:cNvSpPr>
              <p:nvPr/>
            </p:nvSpPr>
            <p:spPr bwMode="auto">
              <a:xfrm rot="10466403">
                <a:off x="4878" y="3129"/>
                <a:ext cx="47" cy="60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4" name="Group 119"/>
          <p:cNvGrpSpPr>
            <a:grpSpLocks/>
          </p:cNvGrpSpPr>
          <p:nvPr/>
        </p:nvGrpSpPr>
        <p:grpSpPr bwMode="auto">
          <a:xfrm>
            <a:off x="2084388" y="4083050"/>
            <a:ext cx="852487" cy="1096963"/>
            <a:chOff x="941" y="2311"/>
            <a:chExt cx="822" cy="761"/>
          </a:xfrm>
        </p:grpSpPr>
        <p:sp>
          <p:nvSpPr>
            <p:cNvPr id="38461" name="Freeform 120"/>
            <p:cNvSpPr>
              <a:spLocks/>
            </p:cNvSpPr>
            <p:nvPr/>
          </p:nvSpPr>
          <p:spPr bwMode="auto">
            <a:xfrm>
              <a:off x="1194" y="2326"/>
              <a:ext cx="99" cy="167"/>
            </a:xfrm>
            <a:custGeom>
              <a:avLst/>
              <a:gdLst>
                <a:gd name="T0" fmla="*/ 30 w 126"/>
                <a:gd name="T1" fmla="*/ 0 h 204"/>
                <a:gd name="T2" fmla="*/ 22 w 126"/>
                <a:gd name="T3" fmla="*/ 9 h 204"/>
                <a:gd name="T4" fmla="*/ 17 w 126"/>
                <a:gd name="T5" fmla="*/ 34 h 204"/>
                <a:gd name="T6" fmla="*/ 0 w 126"/>
                <a:gd name="T7" fmla="*/ 61 h 2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6" h="204">
                  <a:moveTo>
                    <a:pt x="126" y="0"/>
                  </a:moveTo>
                  <a:cubicBezTo>
                    <a:pt x="118" y="12"/>
                    <a:pt x="103" y="18"/>
                    <a:pt x="96" y="30"/>
                  </a:cubicBezTo>
                  <a:cubicBezTo>
                    <a:pt x="80" y="56"/>
                    <a:pt x="82" y="87"/>
                    <a:pt x="72" y="114"/>
                  </a:cubicBezTo>
                  <a:cubicBezTo>
                    <a:pt x="58" y="152"/>
                    <a:pt x="28" y="176"/>
                    <a:pt x="0" y="20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62" name="Freeform 121"/>
            <p:cNvSpPr>
              <a:spLocks/>
            </p:cNvSpPr>
            <p:nvPr/>
          </p:nvSpPr>
          <p:spPr bwMode="auto">
            <a:xfrm flipH="1">
              <a:off x="1312" y="2331"/>
              <a:ext cx="47" cy="569"/>
            </a:xfrm>
            <a:custGeom>
              <a:avLst/>
              <a:gdLst>
                <a:gd name="T0" fmla="*/ 83 w 42"/>
                <a:gd name="T1" fmla="*/ 0 h 300"/>
                <a:gd name="T2" fmla="*/ 24 w 42"/>
                <a:gd name="T3" fmla="*/ 2238 h 300"/>
                <a:gd name="T4" fmla="*/ 0 w 42"/>
                <a:gd name="T5" fmla="*/ 3911 h 300"/>
                <a:gd name="T6" fmla="*/ 60 w 42"/>
                <a:gd name="T7" fmla="*/ 13965 h 3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300">
                  <a:moveTo>
                    <a:pt x="42" y="0"/>
                  </a:moveTo>
                  <a:cubicBezTo>
                    <a:pt x="34" y="12"/>
                    <a:pt x="17" y="37"/>
                    <a:pt x="12" y="48"/>
                  </a:cubicBezTo>
                  <a:cubicBezTo>
                    <a:pt x="7" y="60"/>
                    <a:pt x="0" y="84"/>
                    <a:pt x="0" y="84"/>
                  </a:cubicBezTo>
                  <a:cubicBezTo>
                    <a:pt x="7" y="160"/>
                    <a:pt x="30" y="221"/>
                    <a:pt x="30" y="30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63" name="Freeform 122"/>
            <p:cNvSpPr>
              <a:spLocks/>
            </p:cNvSpPr>
            <p:nvPr/>
          </p:nvSpPr>
          <p:spPr bwMode="auto">
            <a:xfrm>
              <a:off x="1282" y="2311"/>
              <a:ext cx="80" cy="388"/>
            </a:xfrm>
            <a:custGeom>
              <a:avLst/>
              <a:gdLst>
                <a:gd name="T0" fmla="*/ 8 w 102"/>
                <a:gd name="T1" fmla="*/ 0 h 474"/>
                <a:gd name="T2" fmla="*/ 2 w 102"/>
                <a:gd name="T3" fmla="*/ 58 h 474"/>
                <a:gd name="T4" fmla="*/ 16 w 102"/>
                <a:gd name="T5" fmla="*/ 78 h 474"/>
                <a:gd name="T6" fmla="*/ 19 w 102"/>
                <a:gd name="T7" fmla="*/ 130 h 474"/>
                <a:gd name="T8" fmla="*/ 16 w 102"/>
                <a:gd name="T9" fmla="*/ 141 h 474"/>
                <a:gd name="T10" fmla="*/ 16 w 102"/>
                <a:gd name="T11" fmla="*/ 142 h 4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2" h="474">
                  <a:moveTo>
                    <a:pt x="32" y="0"/>
                  </a:moveTo>
                  <a:cubicBezTo>
                    <a:pt x="0" y="65"/>
                    <a:pt x="12" y="106"/>
                    <a:pt x="8" y="192"/>
                  </a:cubicBezTo>
                  <a:cubicBezTo>
                    <a:pt x="16" y="223"/>
                    <a:pt x="41" y="240"/>
                    <a:pt x="68" y="258"/>
                  </a:cubicBezTo>
                  <a:cubicBezTo>
                    <a:pt x="102" y="309"/>
                    <a:pt x="86" y="375"/>
                    <a:pt x="80" y="432"/>
                  </a:cubicBezTo>
                  <a:cubicBezTo>
                    <a:pt x="79" y="445"/>
                    <a:pt x="68" y="455"/>
                    <a:pt x="68" y="468"/>
                  </a:cubicBezTo>
                  <a:cubicBezTo>
                    <a:pt x="68" y="470"/>
                    <a:pt x="68" y="472"/>
                    <a:pt x="68" y="47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64" name="Freeform 123"/>
            <p:cNvSpPr>
              <a:spLocks/>
            </p:cNvSpPr>
            <p:nvPr/>
          </p:nvSpPr>
          <p:spPr bwMode="auto">
            <a:xfrm>
              <a:off x="1321" y="2321"/>
              <a:ext cx="122" cy="270"/>
            </a:xfrm>
            <a:custGeom>
              <a:avLst/>
              <a:gdLst>
                <a:gd name="T0" fmla="*/ 0 w 156"/>
                <a:gd name="T1" fmla="*/ 0 h 330"/>
                <a:gd name="T2" fmla="*/ 22 w 156"/>
                <a:gd name="T3" fmla="*/ 20 h 330"/>
                <a:gd name="T4" fmla="*/ 32 w 156"/>
                <a:gd name="T5" fmla="*/ 35 h 330"/>
                <a:gd name="T6" fmla="*/ 35 w 156"/>
                <a:gd name="T7" fmla="*/ 99 h 3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6" h="330">
                  <a:moveTo>
                    <a:pt x="0" y="0"/>
                  </a:moveTo>
                  <a:cubicBezTo>
                    <a:pt x="25" y="42"/>
                    <a:pt x="53" y="49"/>
                    <a:pt x="96" y="66"/>
                  </a:cubicBezTo>
                  <a:cubicBezTo>
                    <a:pt x="109" y="85"/>
                    <a:pt x="125" y="101"/>
                    <a:pt x="138" y="120"/>
                  </a:cubicBezTo>
                  <a:cubicBezTo>
                    <a:pt x="144" y="191"/>
                    <a:pt x="156" y="259"/>
                    <a:pt x="156" y="33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65" name="Freeform 124"/>
            <p:cNvSpPr>
              <a:spLocks/>
            </p:cNvSpPr>
            <p:nvPr/>
          </p:nvSpPr>
          <p:spPr bwMode="auto">
            <a:xfrm>
              <a:off x="1312" y="2361"/>
              <a:ext cx="287" cy="211"/>
            </a:xfrm>
            <a:custGeom>
              <a:avLst/>
              <a:gdLst>
                <a:gd name="T0" fmla="*/ 0 w 366"/>
                <a:gd name="T1" fmla="*/ 0 h 258"/>
                <a:gd name="T2" fmla="*/ 5 w 366"/>
                <a:gd name="T3" fmla="*/ 20 h 258"/>
                <a:gd name="T4" fmla="*/ 16 w 366"/>
                <a:gd name="T5" fmla="*/ 41 h 258"/>
                <a:gd name="T6" fmla="*/ 85 w 366"/>
                <a:gd name="T7" fmla="*/ 77 h 2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6" h="258">
                  <a:moveTo>
                    <a:pt x="0" y="0"/>
                  </a:moveTo>
                  <a:cubicBezTo>
                    <a:pt x="13" y="19"/>
                    <a:pt x="11" y="47"/>
                    <a:pt x="24" y="66"/>
                  </a:cubicBezTo>
                  <a:cubicBezTo>
                    <a:pt x="39" y="89"/>
                    <a:pt x="51" y="116"/>
                    <a:pt x="66" y="138"/>
                  </a:cubicBezTo>
                  <a:cubicBezTo>
                    <a:pt x="122" y="222"/>
                    <a:pt x="270" y="258"/>
                    <a:pt x="366" y="25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66" name="Freeform 125"/>
            <p:cNvSpPr>
              <a:spLocks/>
            </p:cNvSpPr>
            <p:nvPr/>
          </p:nvSpPr>
          <p:spPr bwMode="auto">
            <a:xfrm>
              <a:off x="974" y="2492"/>
              <a:ext cx="220" cy="94"/>
            </a:xfrm>
            <a:custGeom>
              <a:avLst/>
              <a:gdLst>
                <a:gd name="T0" fmla="*/ 64 w 282"/>
                <a:gd name="T1" fmla="*/ 2 h 115"/>
                <a:gd name="T2" fmla="*/ 42 w 282"/>
                <a:gd name="T3" fmla="*/ 4 h 115"/>
                <a:gd name="T4" fmla="*/ 29 w 282"/>
                <a:gd name="T5" fmla="*/ 15 h 115"/>
                <a:gd name="T6" fmla="*/ 0 w 282"/>
                <a:gd name="T7" fmla="*/ 34 h 1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115">
                  <a:moveTo>
                    <a:pt x="282" y="7"/>
                  </a:moveTo>
                  <a:cubicBezTo>
                    <a:pt x="248" y="0"/>
                    <a:pt x="219" y="2"/>
                    <a:pt x="186" y="13"/>
                  </a:cubicBezTo>
                  <a:cubicBezTo>
                    <a:pt x="168" y="31"/>
                    <a:pt x="151" y="33"/>
                    <a:pt x="132" y="49"/>
                  </a:cubicBezTo>
                  <a:cubicBezTo>
                    <a:pt x="90" y="84"/>
                    <a:pt x="56" y="115"/>
                    <a:pt x="0" y="115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" name="Group 126"/>
            <p:cNvGrpSpPr>
              <a:grpSpLocks/>
            </p:cNvGrpSpPr>
            <p:nvPr/>
          </p:nvGrpSpPr>
          <p:grpSpPr bwMode="auto">
            <a:xfrm>
              <a:off x="941" y="2508"/>
              <a:ext cx="178" cy="201"/>
              <a:chOff x="2004" y="2820"/>
              <a:chExt cx="228" cy="246"/>
            </a:xfrm>
          </p:grpSpPr>
          <p:sp>
            <p:nvSpPr>
              <p:cNvPr id="38546" name="Freeform 127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47" name="Freeform 128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48" name="Freeform 129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49" name="Freeform 130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50" name="Freeform 131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132"/>
            <p:cNvGrpSpPr>
              <a:grpSpLocks/>
            </p:cNvGrpSpPr>
            <p:nvPr/>
          </p:nvGrpSpPr>
          <p:grpSpPr bwMode="auto">
            <a:xfrm>
              <a:off x="1166" y="2670"/>
              <a:ext cx="179" cy="201"/>
              <a:chOff x="2004" y="2820"/>
              <a:chExt cx="228" cy="246"/>
            </a:xfrm>
          </p:grpSpPr>
          <p:sp>
            <p:nvSpPr>
              <p:cNvPr id="38541" name="Freeform 133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42" name="Freeform 134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43" name="Freeform 135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44" name="Freeform 136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45" name="Freeform 137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138"/>
            <p:cNvGrpSpPr>
              <a:grpSpLocks/>
            </p:cNvGrpSpPr>
            <p:nvPr/>
          </p:nvGrpSpPr>
          <p:grpSpPr bwMode="auto">
            <a:xfrm flipH="1">
              <a:off x="1368" y="2361"/>
              <a:ext cx="179" cy="201"/>
              <a:chOff x="2004" y="2820"/>
              <a:chExt cx="228" cy="246"/>
            </a:xfrm>
          </p:grpSpPr>
          <p:sp>
            <p:nvSpPr>
              <p:cNvPr id="38536" name="Freeform 139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37" name="Freeform 140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38" name="Freeform 141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39" name="Freeform 142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40" name="Freeform 143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144"/>
            <p:cNvGrpSpPr>
              <a:grpSpLocks/>
            </p:cNvGrpSpPr>
            <p:nvPr/>
          </p:nvGrpSpPr>
          <p:grpSpPr bwMode="auto">
            <a:xfrm>
              <a:off x="1138" y="2361"/>
              <a:ext cx="113" cy="201"/>
              <a:chOff x="2004" y="2820"/>
              <a:chExt cx="228" cy="246"/>
            </a:xfrm>
          </p:grpSpPr>
          <p:sp>
            <p:nvSpPr>
              <p:cNvPr id="38531" name="Freeform 145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32" name="Freeform 146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33" name="Freeform 147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34" name="Freeform 148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35" name="Freeform 149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" name="Group 150"/>
            <p:cNvGrpSpPr>
              <a:grpSpLocks/>
            </p:cNvGrpSpPr>
            <p:nvPr/>
          </p:nvGrpSpPr>
          <p:grpSpPr bwMode="auto">
            <a:xfrm flipH="1">
              <a:off x="1340" y="2518"/>
              <a:ext cx="66" cy="201"/>
              <a:chOff x="2004" y="2820"/>
              <a:chExt cx="228" cy="246"/>
            </a:xfrm>
          </p:grpSpPr>
          <p:sp>
            <p:nvSpPr>
              <p:cNvPr id="38526" name="Freeform 151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27" name="Freeform 152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28" name="Freeform 153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29" name="Freeform 154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30" name="Freeform 155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" name="Group 156"/>
            <p:cNvGrpSpPr>
              <a:grpSpLocks/>
            </p:cNvGrpSpPr>
            <p:nvPr/>
          </p:nvGrpSpPr>
          <p:grpSpPr bwMode="auto">
            <a:xfrm flipH="1">
              <a:off x="1298" y="2439"/>
              <a:ext cx="178" cy="201"/>
              <a:chOff x="2004" y="2820"/>
              <a:chExt cx="228" cy="246"/>
            </a:xfrm>
          </p:grpSpPr>
          <p:sp>
            <p:nvSpPr>
              <p:cNvPr id="38521" name="Freeform 157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22" name="Freeform 158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23" name="Freeform 159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24" name="Freeform 160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25" name="Freeform 161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" name="Group 162"/>
            <p:cNvGrpSpPr>
              <a:grpSpLocks/>
            </p:cNvGrpSpPr>
            <p:nvPr/>
          </p:nvGrpSpPr>
          <p:grpSpPr bwMode="auto">
            <a:xfrm flipH="1">
              <a:off x="1298" y="2650"/>
              <a:ext cx="178" cy="201"/>
              <a:chOff x="2004" y="2820"/>
              <a:chExt cx="228" cy="246"/>
            </a:xfrm>
          </p:grpSpPr>
          <p:sp>
            <p:nvSpPr>
              <p:cNvPr id="38516" name="Freeform 163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17" name="Freeform 164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18" name="Freeform 165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19" name="Freeform 166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20" name="Freeform 167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272" name="Group 168"/>
            <p:cNvGrpSpPr>
              <a:grpSpLocks/>
            </p:cNvGrpSpPr>
            <p:nvPr/>
          </p:nvGrpSpPr>
          <p:grpSpPr bwMode="auto">
            <a:xfrm flipH="1">
              <a:off x="1364" y="2518"/>
              <a:ext cx="178" cy="201"/>
              <a:chOff x="2004" y="2820"/>
              <a:chExt cx="228" cy="246"/>
            </a:xfrm>
          </p:grpSpPr>
          <p:sp>
            <p:nvSpPr>
              <p:cNvPr id="38511" name="Freeform 169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12" name="Freeform 170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13" name="Freeform 171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14" name="Freeform 172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15" name="Freeform 173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273" name="Group 174"/>
            <p:cNvGrpSpPr>
              <a:grpSpLocks/>
            </p:cNvGrpSpPr>
            <p:nvPr/>
          </p:nvGrpSpPr>
          <p:grpSpPr bwMode="auto">
            <a:xfrm flipH="1">
              <a:off x="1443" y="2591"/>
              <a:ext cx="179" cy="201"/>
              <a:chOff x="2004" y="2820"/>
              <a:chExt cx="228" cy="246"/>
            </a:xfrm>
          </p:grpSpPr>
          <p:sp>
            <p:nvSpPr>
              <p:cNvPr id="38506" name="Freeform 175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07" name="Freeform 176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08" name="Freeform 177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09" name="Freeform 178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10" name="Freeform 179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274" name="Group 180"/>
            <p:cNvGrpSpPr>
              <a:grpSpLocks/>
            </p:cNvGrpSpPr>
            <p:nvPr/>
          </p:nvGrpSpPr>
          <p:grpSpPr bwMode="auto">
            <a:xfrm flipH="1">
              <a:off x="1584" y="2572"/>
              <a:ext cx="179" cy="201"/>
              <a:chOff x="2004" y="2820"/>
              <a:chExt cx="228" cy="246"/>
            </a:xfrm>
          </p:grpSpPr>
          <p:sp>
            <p:nvSpPr>
              <p:cNvPr id="38501" name="Freeform 181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02" name="Freeform 182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03" name="Freeform 183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04" name="Freeform 184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05" name="Freeform 185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275" name="Group 186"/>
            <p:cNvGrpSpPr>
              <a:grpSpLocks/>
            </p:cNvGrpSpPr>
            <p:nvPr/>
          </p:nvGrpSpPr>
          <p:grpSpPr bwMode="auto">
            <a:xfrm flipH="1">
              <a:off x="1411" y="2390"/>
              <a:ext cx="178" cy="201"/>
              <a:chOff x="2004" y="2820"/>
              <a:chExt cx="228" cy="246"/>
            </a:xfrm>
          </p:grpSpPr>
          <p:sp>
            <p:nvSpPr>
              <p:cNvPr id="38496" name="Freeform 187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97" name="Freeform 188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98" name="Freeform 189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99" name="Freeform 190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00" name="Freeform 191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276" name="Group 192"/>
            <p:cNvGrpSpPr>
              <a:grpSpLocks/>
            </p:cNvGrpSpPr>
            <p:nvPr/>
          </p:nvGrpSpPr>
          <p:grpSpPr bwMode="auto">
            <a:xfrm>
              <a:off x="1209" y="2841"/>
              <a:ext cx="112" cy="202"/>
              <a:chOff x="2004" y="2820"/>
              <a:chExt cx="228" cy="246"/>
            </a:xfrm>
          </p:grpSpPr>
          <p:sp>
            <p:nvSpPr>
              <p:cNvPr id="38491" name="Freeform 193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92" name="Freeform 194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93" name="Freeform 195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94" name="Freeform 196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95" name="Freeform 197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8" name="Group 198"/>
            <p:cNvGrpSpPr>
              <a:grpSpLocks/>
            </p:cNvGrpSpPr>
            <p:nvPr/>
          </p:nvGrpSpPr>
          <p:grpSpPr bwMode="auto">
            <a:xfrm flipH="1">
              <a:off x="1326" y="2871"/>
              <a:ext cx="179" cy="201"/>
              <a:chOff x="2004" y="2820"/>
              <a:chExt cx="228" cy="246"/>
            </a:xfrm>
          </p:grpSpPr>
          <p:sp>
            <p:nvSpPr>
              <p:cNvPr id="38486" name="Freeform 199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87" name="Freeform 200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88" name="Freeform 201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89" name="Freeform 202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90" name="Freeform 203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9" name="Group 204"/>
            <p:cNvGrpSpPr>
              <a:grpSpLocks/>
            </p:cNvGrpSpPr>
            <p:nvPr/>
          </p:nvGrpSpPr>
          <p:grpSpPr bwMode="auto">
            <a:xfrm flipH="1">
              <a:off x="1124" y="2503"/>
              <a:ext cx="179" cy="201"/>
              <a:chOff x="2004" y="2820"/>
              <a:chExt cx="228" cy="246"/>
            </a:xfrm>
          </p:grpSpPr>
          <p:sp>
            <p:nvSpPr>
              <p:cNvPr id="38481" name="Freeform 205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82" name="Freeform 206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83" name="Freeform 207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84" name="Freeform 208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85" name="Freeform 209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70" name="Group 96"/>
          <p:cNvGrpSpPr>
            <a:grpSpLocks/>
          </p:cNvGrpSpPr>
          <p:nvPr/>
        </p:nvGrpSpPr>
        <p:grpSpPr bwMode="auto">
          <a:xfrm>
            <a:off x="2941638" y="2654300"/>
            <a:ext cx="1106487" cy="1741488"/>
            <a:chOff x="1953" y="1905"/>
            <a:chExt cx="849" cy="1379"/>
          </a:xfrm>
        </p:grpSpPr>
        <p:sp>
          <p:nvSpPr>
            <p:cNvPr id="38439" name="Freeform 97"/>
            <p:cNvSpPr>
              <a:spLocks/>
            </p:cNvSpPr>
            <p:nvPr/>
          </p:nvSpPr>
          <p:spPr bwMode="auto">
            <a:xfrm>
              <a:off x="2373" y="1997"/>
              <a:ext cx="192" cy="187"/>
            </a:xfrm>
            <a:custGeom>
              <a:avLst/>
              <a:gdLst>
                <a:gd name="T0" fmla="*/ 0 w 388"/>
                <a:gd name="T1" fmla="*/ 3 h 402"/>
                <a:gd name="T2" fmla="*/ 0 w 388"/>
                <a:gd name="T3" fmla="*/ 2 h 402"/>
                <a:gd name="T4" fmla="*/ 1 w 388"/>
                <a:gd name="T5" fmla="*/ 1 h 402"/>
                <a:gd name="T6" fmla="*/ 2 w 388"/>
                <a:gd name="T7" fmla="*/ 0 h 402"/>
                <a:gd name="T8" fmla="*/ 2 w 388"/>
                <a:gd name="T9" fmla="*/ 0 h 402"/>
                <a:gd name="T10" fmla="*/ 2 w 388"/>
                <a:gd name="T11" fmla="*/ 0 h 402"/>
                <a:gd name="T12" fmla="*/ 4 w 388"/>
                <a:gd name="T13" fmla="*/ 0 h 402"/>
                <a:gd name="T14" fmla="*/ 5 w 388"/>
                <a:gd name="T15" fmla="*/ 1 h 402"/>
                <a:gd name="T16" fmla="*/ 5 w 388"/>
                <a:gd name="T17" fmla="*/ 3 h 402"/>
                <a:gd name="T18" fmla="*/ 5 w 388"/>
                <a:gd name="T19" fmla="*/ 4 h 402"/>
                <a:gd name="T20" fmla="*/ 5 w 388"/>
                <a:gd name="T21" fmla="*/ 3 h 402"/>
                <a:gd name="T22" fmla="*/ 5 w 388"/>
                <a:gd name="T23" fmla="*/ 3 h 402"/>
                <a:gd name="T24" fmla="*/ 4 w 388"/>
                <a:gd name="T25" fmla="*/ 2 h 402"/>
                <a:gd name="T26" fmla="*/ 4 w 388"/>
                <a:gd name="T27" fmla="*/ 1 h 402"/>
                <a:gd name="T28" fmla="*/ 3 w 388"/>
                <a:gd name="T29" fmla="*/ 1 h 402"/>
                <a:gd name="T30" fmla="*/ 2 w 388"/>
                <a:gd name="T31" fmla="*/ 1 h 402"/>
                <a:gd name="T32" fmla="*/ 2 w 388"/>
                <a:gd name="T33" fmla="*/ 2 h 402"/>
                <a:gd name="T34" fmla="*/ 1 w 388"/>
                <a:gd name="T35" fmla="*/ 2 h 402"/>
                <a:gd name="T36" fmla="*/ 0 w 388"/>
                <a:gd name="T37" fmla="*/ 3 h 402"/>
                <a:gd name="T38" fmla="*/ 0 w 388"/>
                <a:gd name="T39" fmla="*/ 3 h 4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8" h="402">
                  <a:moveTo>
                    <a:pt x="0" y="273"/>
                  </a:moveTo>
                  <a:cubicBezTo>
                    <a:pt x="15" y="243"/>
                    <a:pt x="25" y="212"/>
                    <a:pt x="40" y="182"/>
                  </a:cubicBezTo>
                  <a:cubicBezTo>
                    <a:pt x="56" y="150"/>
                    <a:pt x="85" y="133"/>
                    <a:pt x="101" y="101"/>
                  </a:cubicBezTo>
                  <a:cubicBezTo>
                    <a:pt x="111" y="81"/>
                    <a:pt x="121" y="60"/>
                    <a:pt x="131" y="40"/>
                  </a:cubicBezTo>
                  <a:cubicBezTo>
                    <a:pt x="136" y="31"/>
                    <a:pt x="132" y="16"/>
                    <a:pt x="141" y="10"/>
                  </a:cubicBezTo>
                  <a:cubicBezTo>
                    <a:pt x="155" y="1"/>
                    <a:pt x="175" y="3"/>
                    <a:pt x="192" y="0"/>
                  </a:cubicBezTo>
                  <a:cubicBezTo>
                    <a:pt x="219" y="3"/>
                    <a:pt x="248" y="0"/>
                    <a:pt x="273" y="10"/>
                  </a:cubicBezTo>
                  <a:cubicBezTo>
                    <a:pt x="275" y="11"/>
                    <a:pt x="330" y="86"/>
                    <a:pt x="333" y="91"/>
                  </a:cubicBezTo>
                  <a:cubicBezTo>
                    <a:pt x="346" y="141"/>
                    <a:pt x="351" y="193"/>
                    <a:pt x="363" y="243"/>
                  </a:cubicBezTo>
                  <a:cubicBezTo>
                    <a:pt x="367" y="283"/>
                    <a:pt x="388" y="402"/>
                    <a:pt x="374" y="364"/>
                  </a:cubicBezTo>
                  <a:cubicBezTo>
                    <a:pt x="370" y="354"/>
                    <a:pt x="370" y="342"/>
                    <a:pt x="363" y="334"/>
                  </a:cubicBezTo>
                  <a:cubicBezTo>
                    <a:pt x="356" y="327"/>
                    <a:pt x="350" y="320"/>
                    <a:pt x="343" y="313"/>
                  </a:cubicBezTo>
                  <a:cubicBezTo>
                    <a:pt x="330" y="273"/>
                    <a:pt x="316" y="232"/>
                    <a:pt x="303" y="192"/>
                  </a:cubicBezTo>
                  <a:cubicBezTo>
                    <a:pt x="299" y="179"/>
                    <a:pt x="282" y="173"/>
                    <a:pt x="273" y="162"/>
                  </a:cubicBezTo>
                  <a:cubicBezTo>
                    <a:pt x="237" y="119"/>
                    <a:pt x="271" y="137"/>
                    <a:pt x="222" y="121"/>
                  </a:cubicBezTo>
                  <a:cubicBezTo>
                    <a:pt x="205" y="124"/>
                    <a:pt x="187" y="124"/>
                    <a:pt x="171" y="131"/>
                  </a:cubicBezTo>
                  <a:cubicBezTo>
                    <a:pt x="155" y="138"/>
                    <a:pt x="141" y="172"/>
                    <a:pt x="131" y="182"/>
                  </a:cubicBezTo>
                  <a:cubicBezTo>
                    <a:pt x="123" y="190"/>
                    <a:pt x="111" y="195"/>
                    <a:pt x="101" y="202"/>
                  </a:cubicBezTo>
                  <a:cubicBezTo>
                    <a:pt x="76" y="279"/>
                    <a:pt x="101" y="263"/>
                    <a:pt x="20" y="273"/>
                  </a:cubicBezTo>
                  <a:cubicBezTo>
                    <a:pt x="13" y="274"/>
                    <a:pt x="7" y="273"/>
                    <a:pt x="0" y="273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40" name="Freeform 98"/>
            <p:cNvSpPr>
              <a:spLocks/>
            </p:cNvSpPr>
            <p:nvPr/>
          </p:nvSpPr>
          <p:spPr bwMode="auto">
            <a:xfrm>
              <a:off x="2375" y="2275"/>
              <a:ext cx="335" cy="139"/>
            </a:xfrm>
            <a:custGeom>
              <a:avLst/>
              <a:gdLst>
                <a:gd name="T0" fmla="*/ 0 w 388"/>
                <a:gd name="T1" fmla="*/ 0 h 402"/>
                <a:gd name="T2" fmla="*/ 16 w 388"/>
                <a:gd name="T3" fmla="*/ 0 h 402"/>
                <a:gd name="T4" fmla="*/ 41 w 388"/>
                <a:gd name="T5" fmla="*/ 0 h 402"/>
                <a:gd name="T6" fmla="*/ 54 w 388"/>
                <a:gd name="T7" fmla="*/ 0 h 402"/>
                <a:gd name="T8" fmla="*/ 59 w 388"/>
                <a:gd name="T9" fmla="*/ 0 h 402"/>
                <a:gd name="T10" fmla="*/ 79 w 388"/>
                <a:gd name="T11" fmla="*/ 0 h 402"/>
                <a:gd name="T12" fmla="*/ 113 w 388"/>
                <a:gd name="T13" fmla="*/ 0 h 402"/>
                <a:gd name="T14" fmla="*/ 139 w 388"/>
                <a:gd name="T15" fmla="*/ 0 h 402"/>
                <a:gd name="T16" fmla="*/ 150 w 388"/>
                <a:gd name="T17" fmla="*/ 0 h 402"/>
                <a:gd name="T18" fmla="*/ 155 w 388"/>
                <a:gd name="T19" fmla="*/ 1 h 402"/>
                <a:gd name="T20" fmla="*/ 150 w 388"/>
                <a:gd name="T21" fmla="*/ 1 h 402"/>
                <a:gd name="T22" fmla="*/ 142 w 388"/>
                <a:gd name="T23" fmla="*/ 0 h 402"/>
                <a:gd name="T24" fmla="*/ 125 w 388"/>
                <a:gd name="T25" fmla="*/ 0 h 402"/>
                <a:gd name="T26" fmla="*/ 113 w 388"/>
                <a:gd name="T27" fmla="*/ 0 h 402"/>
                <a:gd name="T28" fmla="*/ 92 w 388"/>
                <a:gd name="T29" fmla="*/ 0 h 402"/>
                <a:gd name="T30" fmla="*/ 72 w 388"/>
                <a:gd name="T31" fmla="*/ 0 h 402"/>
                <a:gd name="T32" fmla="*/ 54 w 388"/>
                <a:gd name="T33" fmla="*/ 0 h 402"/>
                <a:gd name="T34" fmla="*/ 41 w 388"/>
                <a:gd name="T35" fmla="*/ 0 h 402"/>
                <a:gd name="T36" fmla="*/ 8 w 388"/>
                <a:gd name="T37" fmla="*/ 0 h 402"/>
                <a:gd name="T38" fmla="*/ 0 w 388"/>
                <a:gd name="T39" fmla="*/ 0 h 4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8" h="402">
                  <a:moveTo>
                    <a:pt x="0" y="273"/>
                  </a:moveTo>
                  <a:cubicBezTo>
                    <a:pt x="15" y="243"/>
                    <a:pt x="25" y="212"/>
                    <a:pt x="40" y="182"/>
                  </a:cubicBezTo>
                  <a:cubicBezTo>
                    <a:pt x="56" y="150"/>
                    <a:pt x="85" y="133"/>
                    <a:pt x="101" y="101"/>
                  </a:cubicBezTo>
                  <a:cubicBezTo>
                    <a:pt x="111" y="81"/>
                    <a:pt x="121" y="60"/>
                    <a:pt x="131" y="40"/>
                  </a:cubicBezTo>
                  <a:cubicBezTo>
                    <a:pt x="136" y="31"/>
                    <a:pt x="132" y="16"/>
                    <a:pt x="141" y="10"/>
                  </a:cubicBezTo>
                  <a:cubicBezTo>
                    <a:pt x="155" y="1"/>
                    <a:pt x="175" y="3"/>
                    <a:pt x="192" y="0"/>
                  </a:cubicBezTo>
                  <a:cubicBezTo>
                    <a:pt x="219" y="3"/>
                    <a:pt x="248" y="0"/>
                    <a:pt x="273" y="10"/>
                  </a:cubicBezTo>
                  <a:cubicBezTo>
                    <a:pt x="275" y="11"/>
                    <a:pt x="330" y="86"/>
                    <a:pt x="333" y="91"/>
                  </a:cubicBezTo>
                  <a:cubicBezTo>
                    <a:pt x="346" y="141"/>
                    <a:pt x="351" y="193"/>
                    <a:pt x="363" y="243"/>
                  </a:cubicBezTo>
                  <a:cubicBezTo>
                    <a:pt x="367" y="283"/>
                    <a:pt x="388" y="402"/>
                    <a:pt x="374" y="364"/>
                  </a:cubicBezTo>
                  <a:cubicBezTo>
                    <a:pt x="370" y="354"/>
                    <a:pt x="370" y="342"/>
                    <a:pt x="363" y="334"/>
                  </a:cubicBezTo>
                  <a:cubicBezTo>
                    <a:pt x="356" y="327"/>
                    <a:pt x="350" y="320"/>
                    <a:pt x="343" y="313"/>
                  </a:cubicBezTo>
                  <a:cubicBezTo>
                    <a:pt x="330" y="273"/>
                    <a:pt x="316" y="232"/>
                    <a:pt x="303" y="192"/>
                  </a:cubicBezTo>
                  <a:cubicBezTo>
                    <a:pt x="299" y="179"/>
                    <a:pt x="282" y="173"/>
                    <a:pt x="273" y="162"/>
                  </a:cubicBezTo>
                  <a:cubicBezTo>
                    <a:pt x="237" y="119"/>
                    <a:pt x="271" y="137"/>
                    <a:pt x="222" y="121"/>
                  </a:cubicBezTo>
                  <a:cubicBezTo>
                    <a:pt x="205" y="124"/>
                    <a:pt x="187" y="124"/>
                    <a:pt x="171" y="131"/>
                  </a:cubicBezTo>
                  <a:cubicBezTo>
                    <a:pt x="155" y="138"/>
                    <a:pt x="141" y="172"/>
                    <a:pt x="131" y="182"/>
                  </a:cubicBezTo>
                  <a:cubicBezTo>
                    <a:pt x="123" y="190"/>
                    <a:pt x="111" y="195"/>
                    <a:pt x="101" y="202"/>
                  </a:cubicBezTo>
                  <a:cubicBezTo>
                    <a:pt x="76" y="279"/>
                    <a:pt x="101" y="263"/>
                    <a:pt x="20" y="273"/>
                  </a:cubicBezTo>
                  <a:cubicBezTo>
                    <a:pt x="13" y="274"/>
                    <a:pt x="7" y="273"/>
                    <a:pt x="0" y="273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41" name="Freeform 99"/>
            <p:cNvSpPr>
              <a:spLocks/>
            </p:cNvSpPr>
            <p:nvPr/>
          </p:nvSpPr>
          <p:spPr bwMode="auto">
            <a:xfrm>
              <a:off x="2375" y="2485"/>
              <a:ext cx="384" cy="201"/>
            </a:xfrm>
            <a:custGeom>
              <a:avLst/>
              <a:gdLst>
                <a:gd name="T0" fmla="*/ 0 w 388"/>
                <a:gd name="T1" fmla="*/ 5 h 402"/>
                <a:gd name="T2" fmla="*/ 40 w 388"/>
                <a:gd name="T3" fmla="*/ 3 h 402"/>
                <a:gd name="T4" fmla="*/ 95 w 388"/>
                <a:gd name="T5" fmla="*/ 2 h 402"/>
                <a:gd name="T6" fmla="*/ 125 w 388"/>
                <a:gd name="T7" fmla="*/ 1 h 402"/>
                <a:gd name="T8" fmla="*/ 135 w 388"/>
                <a:gd name="T9" fmla="*/ 1 h 402"/>
                <a:gd name="T10" fmla="*/ 180 w 388"/>
                <a:gd name="T11" fmla="*/ 0 h 402"/>
                <a:gd name="T12" fmla="*/ 255 w 388"/>
                <a:gd name="T13" fmla="*/ 1 h 402"/>
                <a:gd name="T14" fmla="*/ 315 w 388"/>
                <a:gd name="T15" fmla="*/ 2 h 402"/>
                <a:gd name="T16" fmla="*/ 339 w 388"/>
                <a:gd name="T17" fmla="*/ 4 h 402"/>
                <a:gd name="T18" fmla="*/ 350 w 388"/>
                <a:gd name="T19" fmla="*/ 6 h 402"/>
                <a:gd name="T20" fmla="*/ 339 w 388"/>
                <a:gd name="T21" fmla="*/ 6 h 402"/>
                <a:gd name="T22" fmla="*/ 324 w 388"/>
                <a:gd name="T23" fmla="*/ 5 h 402"/>
                <a:gd name="T24" fmla="*/ 285 w 388"/>
                <a:gd name="T25" fmla="*/ 3 h 402"/>
                <a:gd name="T26" fmla="*/ 255 w 388"/>
                <a:gd name="T27" fmla="*/ 3 h 402"/>
                <a:gd name="T28" fmla="*/ 210 w 388"/>
                <a:gd name="T29" fmla="*/ 2 h 402"/>
                <a:gd name="T30" fmla="*/ 159 w 388"/>
                <a:gd name="T31" fmla="*/ 3 h 402"/>
                <a:gd name="T32" fmla="*/ 125 w 388"/>
                <a:gd name="T33" fmla="*/ 3 h 402"/>
                <a:gd name="T34" fmla="*/ 95 w 388"/>
                <a:gd name="T35" fmla="*/ 4 h 402"/>
                <a:gd name="T36" fmla="*/ 20 w 388"/>
                <a:gd name="T37" fmla="*/ 5 h 402"/>
                <a:gd name="T38" fmla="*/ 0 w 388"/>
                <a:gd name="T39" fmla="*/ 5 h 4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8" h="402">
                  <a:moveTo>
                    <a:pt x="0" y="273"/>
                  </a:moveTo>
                  <a:cubicBezTo>
                    <a:pt x="15" y="243"/>
                    <a:pt x="25" y="212"/>
                    <a:pt x="40" y="182"/>
                  </a:cubicBezTo>
                  <a:cubicBezTo>
                    <a:pt x="56" y="150"/>
                    <a:pt x="85" y="133"/>
                    <a:pt x="101" y="101"/>
                  </a:cubicBezTo>
                  <a:cubicBezTo>
                    <a:pt x="111" y="81"/>
                    <a:pt x="121" y="60"/>
                    <a:pt x="131" y="40"/>
                  </a:cubicBezTo>
                  <a:cubicBezTo>
                    <a:pt x="136" y="31"/>
                    <a:pt x="132" y="16"/>
                    <a:pt x="141" y="10"/>
                  </a:cubicBezTo>
                  <a:cubicBezTo>
                    <a:pt x="155" y="1"/>
                    <a:pt x="175" y="3"/>
                    <a:pt x="192" y="0"/>
                  </a:cubicBezTo>
                  <a:cubicBezTo>
                    <a:pt x="219" y="3"/>
                    <a:pt x="248" y="0"/>
                    <a:pt x="273" y="10"/>
                  </a:cubicBezTo>
                  <a:cubicBezTo>
                    <a:pt x="275" y="11"/>
                    <a:pt x="330" y="86"/>
                    <a:pt x="333" y="91"/>
                  </a:cubicBezTo>
                  <a:cubicBezTo>
                    <a:pt x="346" y="141"/>
                    <a:pt x="351" y="193"/>
                    <a:pt x="363" y="243"/>
                  </a:cubicBezTo>
                  <a:cubicBezTo>
                    <a:pt x="367" y="283"/>
                    <a:pt x="388" y="402"/>
                    <a:pt x="374" y="364"/>
                  </a:cubicBezTo>
                  <a:cubicBezTo>
                    <a:pt x="370" y="354"/>
                    <a:pt x="370" y="342"/>
                    <a:pt x="363" y="334"/>
                  </a:cubicBezTo>
                  <a:cubicBezTo>
                    <a:pt x="356" y="327"/>
                    <a:pt x="350" y="320"/>
                    <a:pt x="343" y="313"/>
                  </a:cubicBezTo>
                  <a:cubicBezTo>
                    <a:pt x="330" y="273"/>
                    <a:pt x="316" y="232"/>
                    <a:pt x="303" y="192"/>
                  </a:cubicBezTo>
                  <a:cubicBezTo>
                    <a:pt x="299" y="179"/>
                    <a:pt x="282" y="173"/>
                    <a:pt x="273" y="162"/>
                  </a:cubicBezTo>
                  <a:cubicBezTo>
                    <a:pt x="237" y="119"/>
                    <a:pt x="271" y="137"/>
                    <a:pt x="222" y="121"/>
                  </a:cubicBezTo>
                  <a:cubicBezTo>
                    <a:pt x="205" y="124"/>
                    <a:pt x="187" y="124"/>
                    <a:pt x="171" y="131"/>
                  </a:cubicBezTo>
                  <a:cubicBezTo>
                    <a:pt x="155" y="138"/>
                    <a:pt x="141" y="172"/>
                    <a:pt x="131" y="182"/>
                  </a:cubicBezTo>
                  <a:cubicBezTo>
                    <a:pt x="123" y="190"/>
                    <a:pt x="111" y="195"/>
                    <a:pt x="101" y="202"/>
                  </a:cubicBezTo>
                  <a:cubicBezTo>
                    <a:pt x="76" y="279"/>
                    <a:pt x="101" y="263"/>
                    <a:pt x="20" y="273"/>
                  </a:cubicBezTo>
                  <a:cubicBezTo>
                    <a:pt x="13" y="274"/>
                    <a:pt x="7" y="273"/>
                    <a:pt x="0" y="273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42" name="AutoShape 100"/>
            <p:cNvSpPr>
              <a:spLocks noChangeArrowheads="1"/>
            </p:cNvSpPr>
            <p:nvPr/>
          </p:nvSpPr>
          <p:spPr bwMode="auto">
            <a:xfrm>
              <a:off x="2375" y="1995"/>
              <a:ext cx="53" cy="1289"/>
            </a:xfrm>
            <a:prstGeom prst="rtTriangl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43" name="Freeform 101"/>
            <p:cNvSpPr>
              <a:spLocks/>
            </p:cNvSpPr>
            <p:nvPr/>
          </p:nvSpPr>
          <p:spPr bwMode="auto">
            <a:xfrm>
              <a:off x="2375" y="2631"/>
              <a:ext cx="427" cy="272"/>
            </a:xfrm>
            <a:custGeom>
              <a:avLst/>
              <a:gdLst>
                <a:gd name="T0" fmla="*/ 0 w 388"/>
                <a:gd name="T1" fmla="*/ 26 h 402"/>
                <a:gd name="T2" fmla="*/ 70 w 388"/>
                <a:gd name="T3" fmla="*/ 18 h 402"/>
                <a:gd name="T4" fmla="*/ 178 w 388"/>
                <a:gd name="T5" fmla="*/ 9 h 402"/>
                <a:gd name="T6" fmla="*/ 231 w 388"/>
                <a:gd name="T7" fmla="*/ 3 h 402"/>
                <a:gd name="T8" fmla="*/ 251 w 388"/>
                <a:gd name="T9" fmla="*/ 1 h 402"/>
                <a:gd name="T10" fmla="*/ 340 w 388"/>
                <a:gd name="T11" fmla="*/ 0 h 402"/>
                <a:gd name="T12" fmla="*/ 483 w 388"/>
                <a:gd name="T13" fmla="*/ 1 h 402"/>
                <a:gd name="T14" fmla="*/ 592 w 388"/>
                <a:gd name="T15" fmla="*/ 9 h 402"/>
                <a:gd name="T16" fmla="*/ 644 w 388"/>
                <a:gd name="T17" fmla="*/ 24 h 402"/>
                <a:gd name="T18" fmla="*/ 665 w 388"/>
                <a:gd name="T19" fmla="*/ 35 h 402"/>
                <a:gd name="T20" fmla="*/ 644 w 388"/>
                <a:gd name="T21" fmla="*/ 32 h 402"/>
                <a:gd name="T22" fmla="*/ 610 w 388"/>
                <a:gd name="T23" fmla="*/ 30 h 402"/>
                <a:gd name="T24" fmla="*/ 538 w 388"/>
                <a:gd name="T25" fmla="*/ 19 h 402"/>
                <a:gd name="T26" fmla="*/ 483 w 388"/>
                <a:gd name="T27" fmla="*/ 16 h 402"/>
                <a:gd name="T28" fmla="*/ 395 w 388"/>
                <a:gd name="T29" fmla="*/ 12 h 402"/>
                <a:gd name="T30" fmla="*/ 304 w 388"/>
                <a:gd name="T31" fmla="*/ 13 h 402"/>
                <a:gd name="T32" fmla="*/ 231 w 388"/>
                <a:gd name="T33" fmla="*/ 18 h 402"/>
                <a:gd name="T34" fmla="*/ 178 w 388"/>
                <a:gd name="T35" fmla="*/ 20 h 402"/>
                <a:gd name="T36" fmla="*/ 35 w 388"/>
                <a:gd name="T37" fmla="*/ 26 h 402"/>
                <a:gd name="T38" fmla="*/ 0 w 388"/>
                <a:gd name="T39" fmla="*/ 26 h 4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8" h="402">
                  <a:moveTo>
                    <a:pt x="0" y="273"/>
                  </a:moveTo>
                  <a:cubicBezTo>
                    <a:pt x="15" y="243"/>
                    <a:pt x="25" y="212"/>
                    <a:pt x="40" y="182"/>
                  </a:cubicBezTo>
                  <a:cubicBezTo>
                    <a:pt x="56" y="150"/>
                    <a:pt x="85" y="133"/>
                    <a:pt x="101" y="101"/>
                  </a:cubicBezTo>
                  <a:cubicBezTo>
                    <a:pt x="111" y="81"/>
                    <a:pt x="121" y="60"/>
                    <a:pt x="131" y="40"/>
                  </a:cubicBezTo>
                  <a:cubicBezTo>
                    <a:pt x="136" y="31"/>
                    <a:pt x="132" y="16"/>
                    <a:pt x="141" y="10"/>
                  </a:cubicBezTo>
                  <a:cubicBezTo>
                    <a:pt x="155" y="1"/>
                    <a:pt x="175" y="3"/>
                    <a:pt x="192" y="0"/>
                  </a:cubicBezTo>
                  <a:cubicBezTo>
                    <a:pt x="219" y="3"/>
                    <a:pt x="248" y="0"/>
                    <a:pt x="273" y="10"/>
                  </a:cubicBezTo>
                  <a:cubicBezTo>
                    <a:pt x="275" y="11"/>
                    <a:pt x="330" y="86"/>
                    <a:pt x="333" y="91"/>
                  </a:cubicBezTo>
                  <a:cubicBezTo>
                    <a:pt x="346" y="141"/>
                    <a:pt x="351" y="193"/>
                    <a:pt x="363" y="243"/>
                  </a:cubicBezTo>
                  <a:cubicBezTo>
                    <a:pt x="367" y="283"/>
                    <a:pt x="388" y="402"/>
                    <a:pt x="374" y="364"/>
                  </a:cubicBezTo>
                  <a:cubicBezTo>
                    <a:pt x="370" y="354"/>
                    <a:pt x="370" y="342"/>
                    <a:pt x="363" y="334"/>
                  </a:cubicBezTo>
                  <a:cubicBezTo>
                    <a:pt x="356" y="327"/>
                    <a:pt x="350" y="320"/>
                    <a:pt x="343" y="313"/>
                  </a:cubicBezTo>
                  <a:cubicBezTo>
                    <a:pt x="330" y="273"/>
                    <a:pt x="316" y="232"/>
                    <a:pt x="303" y="192"/>
                  </a:cubicBezTo>
                  <a:cubicBezTo>
                    <a:pt x="299" y="179"/>
                    <a:pt x="282" y="173"/>
                    <a:pt x="273" y="162"/>
                  </a:cubicBezTo>
                  <a:cubicBezTo>
                    <a:pt x="237" y="119"/>
                    <a:pt x="271" y="137"/>
                    <a:pt x="222" y="121"/>
                  </a:cubicBezTo>
                  <a:cubicBezTo>
                    <a:pt x="205" y="124"/>
                    <a:pt x="187" y="124"/>
                    <a:pt x="171" y="131"/>
                  </a:cubicBezTo>
                  <a:cubicBezTo>
                    <a:pt x="155" y="138"/>
                    <a:pt x="141" y="172"/>
                    <a:pt x="131" y="182"/>
                  </a:cubicBezTo>
                  <a:cubicBezTo>
                    <a:pt x="123" y="190"/>
                    <a:pt x="111" y="195"/>
                    <a:pt x="101" y="202"/>
                  </a:cubicBezTo>
                  <a:cubicBezTo>
                    <a:pt x="76" y="279"/>
                    <a:pt x="101" y="263"/>
                    <a:pt x="20" y="273"/>
                  </a:cubicBezTo>
                  <a:cubicBezTo>
                    <a:pt x="13" y="274"/>
                    <a:pt x="7" y="273"/>
                    <a:pt x="0" y="273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44" name="Freeform 102"/>
            <p:cNvSpPr>
              <a:spLocks/>
            </p:cNvSpPr>
            <p:nvPr/>
          </p:nvSpPr>
          <p:spPr bwMode="auto">
            <a:xfrm>
              <a:off x="1953" y="2686"/>
              <a:ext cx="427" cy="272"/>
            </a:xfrm>
            <a:custGeom>
              <a:avLst/>
              <a:gdLst>
                <a:gd name="T0" fmla="*/ 0 w 388"/>
                <a:gd name="T1" fmla="*/ 26 h 402"/>
                <a:gd name="T2" fmla="*/ 70 w 388"/>
                <a:gd name="T3" fmla="*/ 18 h 402"/>
                <a:gd name="T4" fmla="*/ 178 w 388"/>
                <a:gd name="T5" fmla="*/ 9 h 402"/>
                <a:gd name="T6" fmla="*/ 231 w 388"/>
                <a:gd name="T7" fmla="*/ 3 h 402"/>
                <a:gd name="T8" fmla="*/ 251 w 388"/>
                <a:gd name="T9" fmla="*/ 1 h 402"/>
                <a:gd name="T10" fmla="*/ 340 w 388"/>
                <a:gd name="T11" fmla="*/ 0 h 402"/>
                <a:gd name="T12" fmla="*/ 483 w 388"/>
                <a:gd name="T13" fmla="*/ 1 h 402"/>
                <a:gd name="T14" fmla="*/ 592 w 388"/>
                <a:gd name="T15" fmla="*/ 9 h 402"/>
                <a:gd name="T16" fmla="*/ 644 w 388"/>
                <a:gd name="T17" fmla="*/ 24 h 402"/>
                <a:gd name="T18" fmla="*/ 665 w 388"/>
                <a:gd name="T19" fmla="*/ 35 h 402"/>
                <a:gd name="T20" fmla="*/ 644 w 388"/>
                <a:gd name="T21" fmla="*/ 32 h 402"/>
                <a:gd name="T22" fmla="*/ 610 w 388"/>
                <a:gd name="T23" fmla="*/ 30 h 402"/>
                <a:gd name="T24" fmla="*/ 538 w 388"/>
                <a:gd name="T25" fmla="*/ 19 h 402"/>
                <a:gd name="T26" fmla="*/ 483 w 388"/>
                <a:gd name="T27" fmla="*/ 16 h 402"/>
                <a:gd name="T28" fmla="*/ 395 w 388"/>
                <a:gd name="T29" fmla="*/ 12 h 402"/>
                <a:gd name="T30" fmla="*/ 304 w 388"/>
                <a:gd name="T31" fmla="*/ 13 h 402"/>
                <a:gd name="T32" fmla="*/ 231 w 388"/>
                <a:gd name="T33" fmla="*/ 18 h 402"/>
                <a:gd name="T34" fmla="*/ 178 w 388"/>
                <a:gd name="T35" fmla="*/ 20 h 402"/>
                <a:gd name="T36" fmla="*/ 35 w 388"/>
                <a:gd name="T37" fmla="*/ 26 h 402"/>
                <a:gd name="T38" fmla="*/ 0 w 388"/>
                <a:gd name="T39" fmla="*/ 26 h 4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8" h="402">
                  <a:moveTo>
                    <a:pt x="0" y="273"/>
                  </a:moveTo>
                  <a:cubicBezTo>
                    <a:pt x="15" y="243"/>
                    <a:pt x="25" y="212"/>
                    <a:pt x="40" y="182"/>
                  </a:cubicBezTo>
                  <a:cubicBezTo>
                    <a:pt x="56" y="150"/>
                    <a:pt x="85" y="133"/>
                    <a:pt x="101" y="101"/>
                  </a:cubicBezTo>
                  <a:cubicBezTo>
                    <a:pt x="111" y="81"/>
                    <a:pt x="121" y="60"/>
                    <a:pt x="131" y="40"/>
                  </a:cubicBezTo>
                  <a:cubicBezTo>
                    <a:pt x="136" y="31"/>
                    <a:pt x="132" y="16"/>
                    <a:pt x="141" y="10"/>
                  </a:cubicBezTo>
                  <a:cubicBezTo>
                    <a:pt x="155" y="1"/>
                    <a:pt x="175" y="3"/>
                    <a:pt x="192" y="0"/>
                  </a:cubicBezTo>
                  <a:cubicBezTo>
                    <a:pt x="219" y="3"/>
                    <a:pt x="248" y="0"/>
                    <a:pt x="273" y="10"/>
                  </a:cubicBezTo>
                  <a:cubicBezTo>
                    <a:pt x="275" y="11"/>
                    <a:pt x="330" y="86"/>
                    <a:pt x="333" y="91"/>
                  </a:cubicBezTo>
                  <a:cubicBezTo>
                    <a:pt x="346" y="141"/>
                    <a:pt x="351" y="193"/>
                    <a:pt x="363" y="243"/>
                  </a:cubicBezTo>
                  <a:cubicBezTo>
                    <a:pt x="367" y="283"/>
                    <a:pt x="388" y="402"/>
                    <a:pt x="374" y="364"/>
                  </a:cubicBezTo>
                  <a:cubicBezTo>
                    <a:pt x="370" y="354"/>
                    <a:pt x="370" y="342"/>
                    <a:pt x="363" y="334"/>
                  </a:cubicBezTo>
                  <a:cubicBezTo>
                    <a:pt x="356" y="327"/>
                    <a:pt x="350" y="320"/>
                    <a:pt x="343" y="313"/>
                  </a:cubicBezTo>
                  <a:cubicBezTo>
                    <a:pt x="330" y="273"/>
                    <a:pt x="316" y="232"/>
                    <a:pt x="303" y="192"/>
                  </a:cubicBezTo>
                  <a:cubicBezTo>
                    <a:pt x="299" y="179"/>
                    <a:pt x="282" y="173"/>
                    <a:pt x="273" y="162"/>
                  </a:cubicBezTo>
                  <a:cubicBezTo>
                    <a:pt x="237" y="119"/>
                    <a:pt x="271" y="137"/>
                    <a:pt x="222" y="121"/>
                  </a:cubicBezTo>
                  <a:cubicBezTo>
                    <a:pt x="205" y="124"/>
                    <a:pt x="187" y="124"/>
                    <a:pt x="171" y="131"/>
                  </a:cubicBezTo>
                  <a:cubicBezTo>
                    <a:pt x="155" y="138"/>
                    <a:pt x="141" y="172"/>
                    <a:pt x="131" y="182"/>
                  </a:cubicBezTo>
                  <a:cubicBezTo>
                    <a:pt x="123" y="190"/>
                    <a:pt x="111" y="195"/>
                    <a:pt x="101" y="202"/>
                  </a:cubicBezTo>
                  <a:cubicBezTo>
                    <a:pt x="76" y="279"/>
                    <a:pt x="101" y="263"/>
                    <a:pt x="20" y="273"/>
                  </a:cubicBezTo>
                  <a:cubicBezTo>
                    <a:pt x="13" y="274"/>
                    <a:pt x="7" y="273"/>
                    <a:pt x="0" y="273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45" name="Freeform 103"/>
            <p:cNvSpPr>
              <a:spLocks/>
            </p:cNvSpPr>
            <p:nvPr/>
          </p:nvSpPr>
          <p:spPr bwMode="auto">
            <a:xfrm>
              <a:off x="2217" y="2414"/>
              <a:ext cx="163" cy="381"/>
            </a:xfrm>
            <a:custGeom>
              <a:avLst/>
              <a:gdLst>
                <a:gd name="T0" fmla="*/ 0 w 388"/>
                <a:gd name="T1" fmla="*/ 198 h 402"/>
                <a:gd name="T2" fmla="*/ 0 w 388"/>
                <a:gd name="T3" fmla="*/ 131 h 402"/>
                <a:gd name="T4" fmla="*/ 0 w 388"/>
                <a:gd name="T5" fmla="*/ 74 h 402"/>
                <a:gd name="T6" fmla="*/ 1 w 388"/>
                <a:gd name="T7" fmla="*/ 28 h 402"/>
                <a:gd name="T8" fmla="*/ 1 w 388"/>
                <a:gd name="T9" fmla="*/ 9 h 402"/>
                <a:gd name="T10" fmla="*/ 1 w 388"/>
                <a:gd name="T11" fmla="*/ 0 h 402"/>
                <a:gd name="T12" fmla="*/ 1 w 388"/>
                <a:gd name="T13" fmla="*/ 9 h 402"/>
                <a:gd name="T14" fmla="*/ 2 w 388"/>
                <a:gd name="T15" fmla="*/ 66 h 402"/>
                <a:gd name="T16" fmla="*/ 2 w 388"/>
                <a:gd name="T17" fmla="*/ 176 h 402"/>
                <a:gd name="T18" fmla="*/ 2 w 388"/>
                <a:gd name="T19" fmla="*/ 264 h 402"/>
                <a:gd name="T20" fmla="*/ 2 w 388"/>
                <a:gd name="T21" fmla="*/ 242 h 402"/>
                <a:gd name="T22" fmla="*/ 2 w 388"/>
                <a:gd name="T23" fmla="*/ 227 h 402"/>
                <a:gd name="T24" fmla="*/ 2 w 388"/>
                <a:gd name="T25" fmla="*/ 138 h 402"/>
                <a:gd name="T26" fmla="*/ 1 w 388"/>
                <a:gd name="T27" fmla="*/ 118 h 402"/>
                <a:gd name="T28" fmla="*/ 1 w 388"/>
                <a:gd name="T29" fmla="*/ 88 h 402"/>
                <a:gd name="T30" fmla="*/ 1 w 388"/>
                <a:gd name="T31" fmla="*/ 95 h 402"/>
                <a:gd name="T32" fmla="*/ 1 w 388"/>
                <a:gd name="T33" fmla="*/ 131 h 402"/>
                <a:gd name="T34" fmla="*/ 0 w 388"/>
                <a:gd name="T35" fmla="*/ 146 h 402"/>
                <a:gd name="T36" fmla="*/ 0 w 388"/>
                <a:gd name="T37" fmla="*/ 198 h 402"/>
                <a:gd name="T38" fmla="*/ 0 w 388"/>
                <a:gd name="T39" fmla="*/ 198 h 4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8" h="402">
                  <a:moveTo>
                    <a:pt x="0" y="273"/>
                  </a:moveTo>
                  <a:cubicBezTo>
                    <a:pt x="15" y="243"/>
                    <a:pt x="25" y="212"/>
                    <a:pt x="40" y="182"/>
                  </a:cubicBezTo>
                  <a:cubicBezTo>
                    <a:pt x="56" y="150"/>
                    <a:pt x="85" y="133"/>
                    <a:pt x="101" y="101"/>
                  </a:cubicBezTo>
                  <a:cubicBezTo>
                    <a:pt x="111" y="81"/>
                    <a:pt x="121" y="60"/>
                    <a:pt x="131" y="40"/>
                  </a:cubicBezTo>
                  <a:cubicBezTo>
                    <a:pt x="136" y="31"/>
                    <a:pt x="132" y="16"/>
                    <a:pt x="141" y="10"/>
                  </a:cubicBezTo>
                  <a:cubicBezTo>
                    <a:pt x="155" y="1"/>
                    <a:pt x="175" y="3"/>
                    <a:pt x="192" y="0"/>
                  </a:cubicBezTo>
                  <a:cubicBezTo>
                    <a:pt x="219" y="3"/>
                    <a:pt x="248" y="0"/>
                    <a:pt x="273" y="10"/>
                  </a:cubicBezTo>
                  <a:cubicBezTo>
                    <a:pt x="275" y="11"/>
                    <a:pt x="330" y="86"/>
                    <a:pt x="333" y="91"/>
                  </a:cubicBezTo>
                  <a:cubicBezTo>
                    <a:pt x="346" y="141"/>
                    <a:pt x="351" y="193"/>
                    <a:pt x="363" y="243"/>
                  </a:cubicBezTo>
                  <a:cubicBezTo>
                    <a:pt x="367" y="283"/>
                    <a:pt x="388" y="402"/>
                    <a:pt x="374" y="364"/>
                  </a:cubicBezTo>
                  <a:cubicBezTo>
                    <a:pt x="370" y="354"/>
                    <a:pt x="370" y="342"/>
                    <a:pt x="363" y="334"/>
                  </a:cubicBezTo>
                  <a:cubicBezTo>
                    <a:pt x="356" y="327"/>
                    <a:pt x="350" y="320"/>
                    <a:pt x="343" y="313"/>
                  </a:cubicBezTo>
                  <a:cubicBezTo>
                    <a:pt x="330" y="273"/>
                    <a:pt x="316" y="232"/>
                    <a:pt x="303" y="192"/>
                  </a:cubicBezTo>
                  <a:cubicBezTo>
                    <a:pt x="299" y="179"/>
                    <a:pt x="282" y="173"/>
                    <a:pt x="273" y="162"/>
                  </a:cubicBezTo>
                  <a:cubicBezTo>
                    <a:pt x="237" y="119"/>
                    <a:pt x="271" y="137"/>
                    <a:pt x="222" y="121"/>
                  </a:cubicBezTo>
                  <a:cubicBezTo>
                    <a:pt x="205" y="124"/>
                    <a:pt x="187" y="124"/>
                    <a:pt x="171" y="131"/>
                  </a:cubicBezTo>
                  <a:cubicBezTo>
                    <a:pt x="155" y="138"/>
                    <a:pt x="141" y="172"/>
                    <a:pt x="131" y="182"/>
                  </a:cubicBezTo>
                  <a:cubicBezTo>
                    <a:pt x="123" y="190"/>
                    <a:pt x="111" y="195"/>
                    <a:pt x="101" y="202"/>
                  </a:cubicBezTo>
                  <a:cubicBezTo>
                    <a:pt x="76" y="279"/>
                    <a:pt x="101" y="263"/>
                    <a:pt x="20" y="273"/>
                  </a:cubicBezTo>
                  <a:cubicBezTo>
                    <a:pt x="13" y="274"/>
                    <a:pt x="7" y="273"/>
                    <a:pt x="0" y="273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46" name="Freeform 104"/>
            <p:cNvSpPr>
              <a:spLocks/>
            </p:cNvSpPr>
            <p:nvPr/>
          </p:nvSpPr>
          <p:spPr bwMode="auto">
            <a:xfrm>
              <a:off x="2027" y="2275"/>
              <a:ext cx="372" cy="200"/>
            </a:xfrm>
            <a:custGeom>
              <a:avLst/>
              <a:gdLst>
                <a:gd name="T0" fmla="*/ 0 w 388"/>
                <a:gd name="T1" fmla="*/ 4 h 402"/>
                <a:gd name="T2" fmla="*/ 32 w 388"/>
                <a:gd name="T3" fmla="*/ 2 h 402"/>
                <a:gd name="T4" fmla="*/ 78 w 388"/>
                <a:gd name="T5" fmla="*/ 1 h 402"/>
                <a:gd name="T6" fmla="*/ 102 w 388"/>
                <a:gd name="T7" fmla="*/ 0 h 402"/>
                <a:gd name="T8" fmla="*/ 109 w 388"/>
                <a:gd name="T9" fmla="*/ 0 h 402"/>
                <a:gd name="T10" fmla="*/ 149 w 388"/>
                <a:gd name="T11" fmla="*/ 0 h 402"/>
                <a:gd name="T12" fmla="*/ 212 w 388"/>
                <a:gd name="T13" fmla="*/ 0 h 402"/>
                <a:gd name="T14" fmla="*/ 258 w 388"/>
                <a:gd name="T15" fmla="*/ 1 h 402"/>
                <a:gd name="T16" fmla="*/ 282 w 388"/>
                <a:gd name="T17" fmla="*/ 3 h 402"/>
                <a:gd name="T18" fmla="*/ 291 w 388"/>
                <a:gd name="T19" fmla="*/ 5 h 402"/>
                <a:gd name="T20" fmla="*/ 282 w 388"/>
                <a:gd name="T21" fmla="*/ 5 h 402"/>
                <a:gd name="T22" fmla="*/ 267 w 388"/>
                <a:gd name="T23" fmla="*/ 4 h 402"/>
                <a:gd name="T24" fmla="*/ 235 w 388"/>
                <a:gd name="T25" fmla="*/ 3 h 402"/>
                <a:gd name="T26" fmla="*/ 212 w 388"/>
                <a:gd name="T27" fmla="*/ 2 h 402"/>
                <a:gd name="T28" fmla="*/ 173 w 388"/>
                <a:gd name="T29" fmla="*/ 1 h 402"/>
                <a:gd name="T30" fmla="*/ 133 w 388"/>
                <a:gd name="T31" fmla="*/ 2 h 402"/>
                <a:gd name="T32" fmla="*/ 102 w 388"/>
                <a:gd name="T33" fmla="*/ 2 h 402"/>
                <a:gd name="T34" fmla="*/ 78 w 388"/>
                <a:gd name="T35" fmla="*/ 3 h 402"/>
                <a:gd name="T36" fmla="*/ 14 w 388"/>
                <a:gd name="T37" fmla="*/ 4 h 402"/>
                <a:gd name="T38" fmla="*/ 0 w 388"/>
                <a:gd name="T39" fmla="*/ 4 h 4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8" h="402">
                  <a:moveTo>
                    <a:pt x="0" y="273"/>
                  </a:moveTo>
                  <a:cubicBezTo>
                    <a:pt x="15" y="243"/>
                    <a:pt x="25" y="212"/>
                    <a:pt x="40" y="182"/>
                  </a:cubicBezTo>
                  <a:cubicBezTo>
                    <a:pt x="56" y="150"/>
                    <a:pt x="85" y="133"/>
                    <a:pt x="101" y="101"/>
                  </a:cubicBezTo>
                  <a:cubicBezTo>
                    <a:pt x="111" y="81"/>
                    <a:pt x="121" y="60"/>
                    <a:pt x="131" y="40"/>
                  </a:cubicBezTo>
                  <a:cubicBezTo>
                    <a:pt x="136" y="31"/>
                    <a:pt x="132" y="16"/>
                    <a:pt x="141" y="10"/>
                  </a:cubicBezTo>
                  <a:cubicBezTo>
                    <a:pt x="155" y="1"/>
                    <a:pt x="175" y="3"/>
                    <a:pt x="192" y="0"/>
                  </a:cubicBezTo>
                  <a:cubicBezTo>
                    <a:pt x="219" y="3"/>
                    <a:pt x="248" y="0"/>
                    <a:pt x="273" y="10"/>
                  </a:cubicBezTo>
                  <a:cubicBezTo>
                    <a:pt x="275" y="11"/>
                    <a:pt x="330" y="86"/>
                    <a:pt x="333" y="91"/>
                  </a:cubicBezTo>
                  <a:cubicBezTo>
                    <a:pt x="346" y="141"/>
                    <a:pt x="351" y="193"/>
                    <a:pt x="363" y="243"/>
                  </a:cubicBezTo>
                  <a:cubicBezTo>
                    <a:pt x="367" y="283"/>
                    <a:pt x="388" y="402"/>
                    <a:pt x="374" y="364"/>
                  </a:cubicBezTo>
                  <a:cubicBezTo>
                    <a:pt x="370" y="354"/>
                    <a:pt x="370" y="342"/>
                    <a:pt x="363" y="334"/>
                  </a:cubicBezTo>
                  <a:cubicBezTo>
                    <a:pt x="356" y="327"/>
                    <a:pt x="350" y="320"/>
                    <a:pt x="343" y="313"/>
                  </a:cubicBezTo>
                  <a:cubicBezTo>
                    <a:pt x="330" y="273"/>
                    <a:pt x="316" y="232"/>
                    <a:pt x="303" y="192"/>
                  </a:cubicBezTo>
                  <a:cubicBezTo>
                    <a:pt x="299" y="179"/>
                    <a:pt x="282" y="173"/>
                    <a:pt x="273" y="162"/>
                  </a:cubicBezTo>
                  <a:cubicBezTo>
                    <a:pt x="237" y="119"/>
                    <a:pt x="271" y="137"/>
                    <a:pt x="222" y="121"/>
                  </a:cubicBezTo>
                  <a:cubicBezTo>
                    <a:pt x="205" y="124"/>
                    <a:pt x="187" y="124"/>
                    <a:pt x="171" y="131"/>
                  </a:cubicBezTo>
                  <a:cubicBezTo>
                    <a:pt x="155" y="138"/>
                    <a:pt x="141" y="172"/>
                    <a:pt x="131" y="182"/>
                  </a:cubicBezTo>
                  <a:cubicBezTo>
                    <a:pt x="123" y="190"/>
                    <a:pt x="111" y="195"/>
                    <a:pt x="101" y="202"/>
                  </a:cubicBezTo>
                  <a:cubicBezTo>
                    <a:pt x="76" y="279"/>
                    <a:pt x="101" y="263"/>
                    <a:pt x="20" y="273"/>
                  </a:cubicBezTo>
                  <a:cubicBezTo>
                    <a:pt x="13" y="274"/>
                    <a:pt x="7" y="273"/>
                    <a:pt x="0" y="273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47" name="Freeform 105"/>
            <p:cNvSpPr>
              <a:spLocks/>
            </p:cNvSpPr>
            <p:nvPr/>
          </p:nvSpPr>
          <p:spPr bwMode="auto">
            <a:xfrm flipH="1">
              <a:off x="2199" y="2093"/>
              <a:ext cx="192" cy="187"/>
            </a:xfrm>
            <a:custGeom>
              <a:avLst/>
              <a:gdLst>
                <a:gd name="T0" fmla="*/ 0 w 388"/>
                <a:gd name="T1" fmla="*/ 3 h 402"/>
                <a:gd name="T2" fmla="*/ 0 w 388"/>
                <a:gd name="T3" fmla="*/ 2 h 402"/>
                <a:gd name="T4" fmla="*/ 1 w 388"/>
                <a:gd name="T5" fmla="*/ 1 h 402"/>
                <a:gd name="T6" fmla="*/ 2 w 388"/>
                <a:gd name="T7" fmla="*/ 0 h 402"/>
                <a:gd name="T8" fmla="*/ 2 w 388"/>
                <a:gd name="T9" fmla="*/ 0 h 402"/>
                <a:gd name="T10" fmla="*/ 2 w 388"/>
                <a:gd name="T11" fmla="*/ 0 h 402"/>
                <a:gd name="T12" fmla="*/ 4 w 388"/>
                <a:gd name="T13" fmla="*/ 0 h 402"/>
                <a:gd name="T14" fmla="*/ 5 w 388"/>
                <a:gd name="T15" fmla="*/ 1 h 402"/>
                <a:gd name="T16" fmla="*/ 5 w 388"/>
                <a:gd name="T17" fmla="*/ 3 h 402"/>
                <a:gd name="T18" fmla="*/ 5 w 388"/>
                <a:gd name="T19" fmla="*/ 4 h 402"/>
                <a:gd name="T20" fmla="*/ 5 w 388"/>
                <a:gd name="T21" fmla="*/ 3 h 402"/>
                <a:gd name="T22" fmla="*/ 5 w 388"/>
                <a:gd name="T23" fmla="*/ 3 h 402"/>
                <a:gd name="T24" fmla="*/ 4 w 388"/>
                <a:gd name="T25" fmla="*/ 2 h 402"/>
                <a:gd name="T26" fmla="*/ 4 w 388"/>
                <a:gd name="T27" fmla="*/ 1 h 402"/>
                <a:gd name="T28" fmla="*/ 3 w 388"/>
                <a:gd name="T29" fmla="*/ 1 h 402"/>
                <a:gd name="T30" fmla="*/ 2 w 388"/>
                <a:gd name="T31" fmla="*/ 1 h 402"/>
                <a:gd name="T32" fmla="*/ 2 w 388"/>
                <a:gd name="T33" fmla="*/ 2 h 402"/>
                <a:gd name="T34" fmla="*/ 1 w 388"/>
                <a:gd name="T35" fmla="*/ 2 h 402"/>
                <a:gd name="T36" fmla="*/ 0 w 388"/>
                <a:gd name="T37" fmla="*/ 3 h 402"/>
                <a:gd name="T38" fmla="*/ 0 w 388"/>
                <a:gd name="T39" fmla="*/ 3 h 4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8" h="402">
                  <a:moveTo>
                    <a:pt x="0" y="273"/>
                  </a:moveTo>
                  <a:cubicBezTo>
                    <a:pt x="15" y="243"/>
                    <a:pt x="25" y="212"/>
                    <a:pt x="40" y="182"/>
                  </a:cubicBezTo>
                  <a:cubicBezTo>
                    <a:pt x="56" y="150"/>
                    <a:pt x="85" y="133"/>
                    <a:pt x="101" y="101"/>
                  </a:cubicBezTo>
                  <a:cubicBezTo>
                    <a:pt x="111" y="81"/>
                    <a:pt x="121" y="60"/>
                    <a:pt x="131" y="40"/>
                  </a:cubicBezTo>
                  <a:cubicBezTo>
                    <a:pt x="136" y="31"/>
                    <a:pt x="132" y="16"/>
                    <a:pt x="141" y="10"/>
                  </a:cubicBezTo>
                  <a:cubicBezTo>
                    <a:pt x="155" y="1"/>
                    <a:pt x="175" y="3"/>
                    <a:pt x="192" y="0"/>
                  </a:cubicBezTo>
                  <a:cubicBezTo>
                    <a:pt x="219" y="3"/>
                    <a:pt x="248" y="0"/>
                    <a:pt x="273" y="10"/>
                  </a:cubicBezTo>
                  <a:cubicBezTo>
                    <a:pt x="275" y="11"/>
                    <a:pt x="330" y="86"/>
                    <a:pt x="333" y="91"/>
                  </a:cubicBezTo>
                  <a:cubicBezTo>
                    <a:pt x="346" y="141"/>
                    <a:pt x="351" y="193"/>
                    <a:pt x="363" y="243"/>
                  </a:cubicBezTo>
                  <a:cubicBezTo>
                    <a:pt x="367" y="283"/>
                    <a:pt x="388" y="402"/>
                    <a:pt x="374" y="364"/>
                  </a:cubicBezTo>
                  <a:cubicBezTo>
                    <a:pt x="370" y="354"/>
                    <a:pt x="370" y="342"/>
                    <a:pt x="363" y="334"/>
                  </a:cubicBezTo>
                  <a:cubicBezTo>
                    <a:pt x="356" y="327"/>
                    <a:pt x="350" y="320"/>
                    <a:pt x="343" y="313"/>
                  </a:cubicBezTo>
                  <a:cubicBezTo>
                    <a:pt x="330" y="273"/>
                    <a:pt x="316" y="232"/>
                    <a:pt x="303" y="192"/>
                  </a:cubicBezTo>
                  <a:cubicBezTo>
                    <a:pt x="299" y="179"/>
                    <a:pt x="282" y="173"/>
                    <a:pt x="273" y="162"/>
                  </a:cubicBezTo>
                  <a:cubicBezTo>
                    <a:pt x="237" y="119"/>
                    <a:pt x="271" y="137"/>
                    <a:pt x="222" y="121"/>
                  </a:cubicBezTo>
                  <a:cubicBezTo>
                    <a:pt x="205" y="124"/>
                    <a:pt x="187" y="124"/>
                    <a:pt x="171" y="131"/>
                  </a:cubicBezTo>
                  <a:cubicBezTo>
                    <a:pt x="155" y="138"/>
                    <a:pt x="141" y="172"/>
                    <a:pt x="131" y="182"/>
                  </a:cubicBezTo>
                  <a:cubicBezTo>
                    <a:pt x="123" y="190"/>
                    <a:pt x="111" y="195"/>
                    <a:pt x="101" y="202"/>
                  </a:cubicBezTo>
                  <a:cubicBezTo>
                    <a:pt x="76" y="279"/>
                    <a:pt x="101" y="263"/>
                    <a:pt x="20" y="273"/>
                  </a:cubicBezTo>
                  <a:cubicBezTo>
                    <a:pt x="13" y="274"/>
                    <a:pt x="7" y="273"/>
                    <a:pt x="0" y="273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71" name="Group 106"/>
            <p:cNvGrpSpPr>
              <a:grpSpLocks/>
            </p:cNvGrpSpPr>
            <p:nvPr/>
          </p:nvGrpSpPr>
          <p:grpSpPr bwMode="auto">
            <a:xfrm>
              <a:off x="2313" y="1905"/>
              <a:ext cx="98" cy="193"/>
              <a:chOff x="4830" y="3042"/>
              <a:chExt cx="143" cy="231"/>
            </a:xfrm>
          </p:grpSpPr>
          <p:grpSp>
            <p:nvGrpSpPr>
              <p:cNvPr id="772" name="Group 107"/>
              <p:cNvGrpSpPr>
                <a:grpSpLocks/>
              </p:cNvGrpSpPr>
              <p:nvPr/>
            </p:nvGrpSpPr>
            <p:grpSpPr bwMode="auto">
              <a:xfrm>
                <a:off x="4830" y="3042"/>
                <a:ext cx="141" cy="134"/>
                <a:chOff x="4830" y="3042"/>
                <a:chExt cx="141" cy="134"/>
              </a:xfrm>
            </p:grpSpPr>
            <p:sp>
              <p:nvSpPr>
                <p:cNvPr id="38456" name="Oval 108"/>
                <p:cNvSpPr>
                  <a:spLocks noChangeArrowheads="1"/>
                </p:cNvSpPr>
                <p:nvPr/>
              </p:nvSpPr>
              <p:spPr bwMode="auto">
                <a:xfrm>
                  <a:off x="4848" y="3075"/>
                  <a:ext cx="48" cy="62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457" name="Oval 109"/>
                <p:cNvSpPr>
                  <a:spLocks noChangeArrowheads="1"/>
                </p:cNvSpPr>
                <p:nvPr/>
              </p:nvSpPr>
              <p:spPr bwMode="auto">
                <a:xfrm>
                  <a:off x="4869" y="3042"/>
                  <a:ext cx="48" cy="62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458" name="Oval 110"/>
                <p:cNvSpPr>
                  <a:spLocks noChangeArrowheads="1"/>
                </p:cNvSpPr>
                <p:nvPr/>
              </p:nvSpPr>
              <p:spPr bwMode="auto">
                <a:xfrm>
                  <a:off x="4923" y="3114"/>
                  <a:ext cx="48" cy="62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459" name="Oval 111"/>
                <p:cNvSpPr>
                  <a:spLocks noChangeArrowheads="1"/>
                </p:cNvSpPr>
                <p:nvPr/>
              </p:nvSpPr>
              <p:spPr bwMode="auto">
                <a:xfrm>
                  <a:off x="4830" y="3102"/>
                  <a:ext cx="48" cy="62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460" name="Oval 112"/>
                <p:cNvSpPr>
                  <a:spLocks noChangeArrowheads="1"/>
                </p:cNvSpPr>
                <p:nvPr/>
              </p:nvSpPr>
              <p:spPr bwMode="auto">
                <a:xfrm>
                  <a:off x="4896" y="3072"/>
                  <a:ext cx="48" cy="62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450" name="Oval 113"/>
              <p:cNvSpPr>
                <a:spLocks noChangeArrowheads="1"/>
              </p:cNvSpPr>
              <p:nvPr/>
            </p:nvSpPr>
            <p:spPr bwMode="auto">
              <a:xfrm rot="10466403">
                <a:off x="4912" y="3179"/>
                <a:ext cx="47" cy="59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451" name="Oval 114"/>
              <p:cNvSpPr>
                <a:spLocks noChangeArrowheads="1"/>
              </p:cNvSpPr>
              <p:nvPr/>
            </p:nvSpPr>
            <p:spPr bwMode="auto">
              <a:xfrm rot="10466403">
                <a:off x="4894" y="3213"/>
                <a:ext cx="47" cy="60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452" name="Oval 115"/>
              <p:cNvSpPr>
                <a:spLocks noChangeArrowheads="1"/>
              </p:cNvSpPr>
              <p:nvPr/>
            </p:nvSpPr>
            <p:spPr bwMode="auto">
              <a:xfrm rot="10466403">
                <a:off x="4835" y="3149"/>
                <a:ext cx="47" cy="60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453" name="Oval 116"/>
              <p:cNvSpPr>
                <a:spLocks noChangeArrowheads="1"/>
              </p:cNvSpPr>
              <p:nvPr/>
            </p:nvSpPr>
            <p:spPr bwMode="auto">
              <a:xfrm rot="10466403">
                <a:off x="4926" y="3151"/>
                <a:ext cx="47" cy="59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454" name="Oval 117"/>
              <p:cNvSpPr>
                <a:spLocks noChangeArrowheads="1"/>
              </p:cNvSpPr>
              <p:nvPr/>
            </p:nvSpPr>
            <p:spPr bwMode="auto">
              <a:xfrm rot="10466403">
                <a:off x="4865" y="3186"/>
                <a:ext cx="47" cy="60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455" name="Oval 118"/>
              <p:cNvSpPr>
                <a:spLocks noChangeArrowheads="1"/>
              </p:cNvSpPr>
              <p:nvPr/>
            </p:nvSpPr>
            <p:spPr bwMode="auto">
              <a:xfrm rot="10466403">
                <a:off x="4878" y="3129"/>
                <a:ext cx="47" cy="60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73" name="Group 119"/>
          <p:cNvGrpSpPr>
            <a:grpSpLocks/>
          </p:cNvGrpSpPr>
          <p:nvPr/>
        </p:nvGrpSpPr>
        <p:grpSpPr bwMode="auto">
          <a:xfrm>
            <a:off x="3151188" y="4387850"/>
            <a:ext cx="852487" cy="1192213"/>
            <a:chOff x="941" y="2311"/>
            <a:chExt cx="822" cy="761"/>
          </a:xfrm>
        </p:grpSpPr>
        <p:sp>
          <p:nvSpPr>
            <p:cNvPr id="38349" name="Freeform 120"/>
            <p:cNvSpPr>
              <a:spLocks/>
            </p:cNvSpPr>
            <p:nvPr/>
          </p:nvSpPr>
          <p:spPr bwMode="auto">
            <a:xfrm>
              <a:off x="1194" y="2326"/>
              <a:ext cx="99" cy="167"/>
            </a:xfrm>
            <a:custGeom>
              <a:avLst/>
              <a:gdLst>
                <a:gd name="T0" fmla="*/ 30 w 126"/>
                <a:gd name="T1" fmla="*/ 0 h 204"/>
                <a:gd name="T2" fmla="*/ 22 w 126"/>
                <a:gd name="T3" fmla="*/ 9 h 204"/>
                <a:gd name="T4" fmla="*/ 17 w 126"/>
                <a:gd name="T5" fmla="*/ 34 h 204"/>
                <a:gd name="T6" fmla="*/ 0 w 126"/>
                <a:gd name="T7" fmla="*/ 61 h 2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6" h="204">
                  <a:moveTo>
                    <a:pt x="126" y="0"/>
                  </a:moveTo>
                  <a:cubicBezTo>
                    <a:pt x="118" y="12"/>
                    <a:pt x="103" y="18"/>
                    <a:pt x="96" y="30"/>
                  </a:cubicBezTo>
                  <a:cubicBezTo>
                    <a:pt x="80" y="56"/>
                    <a:pt x="82" y="87"/>
                    <a:pt x="72" y="114"/>
                  </a:cubicBezTo>
                  <a:cubicBezTo>
                    <a:pt x="58" y="152"/>
                    <a:pt x="28" y="176"/>
                    <a:pt x="0" y="20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350" name="Freeform 121"/>
            <p:cNvSpPr>
              <a:spLocks/>
            </p:cNvSpPr>
            <p:nvPr/>
          </p:nvSpPr>
          <p:spPr bwMode="auto">
            <a:xfrm flipH="1">
              <a:off x="1312" y="2331"/>
              <a:ext cx="47" cy="569"/>
            </a:xfrm>
            <a:custGeom>
              <a:avLst/>
              <a:gdLst>
                <a:gd name="T0" fmla="*/ 83 w 42"/>
                <a:gd name="T1" fmla="*/ 0 h 300"/>
                <a:gd name="T2" fmla="*/ 24 w 42"/>
                <a:gd name="T3" fmla="*/ 2238 h 300"/>
                <a:gd name="T4" fmla="*/ 0 w 42"/>
                <a:gd name="T5" fmla="*/ 3911 h 300"/>
                <a:gd name="T6" fmla="*/ 60 w 42"/>
                <a:gd name="T7" fmla="*/ 13965 h 3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300">
                  <a:moveTo>
                    <a:pt x="42" y="0"/>
                  </a:moveTo>
                  <a:cubicBezTo>
                    <a:pt x="34" y="12"/>
                    <a:pt x="17" y="37"/>
                    <a:pt x="12" y="48"/>
                  </a:cubicBezTo>
                  <a:cubicBezTo>
                    <a:pt x="7" y="60"/>
                    <a:pt x="0" y="84"/>
                    <a:pt x="0" y="84"/>
                  </a:cubicBezTo>
                  <a:cubicBezTo>
                    <a:pt x="7" y="160"/>
                    <a:pt x="30" y="221"/>
                    <a:pt x="30" y="30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351" name="Freeform 122"/>
            <p:cNvSpPr>
              <a:spLocks/>
            </p:cNvSpPr>
            <p:nvPr/>
          </p:nvSpPr>
          <p:spPr bwMode="auto">
            <a:xfrm>
              <a:off x="1282" y="2311"/>
              <a:ext cx="80" cy="388"/>
            </a:xfrm>
            <a:custGeom>
              <a:avLst/>
              <a:gdLst>
                <a:gd name="T0" fmla="*/ 8 w 102"/>
                <a:gd name="T1" fmla="*/ 0 h 474"/>
                <a:gd name="T2" fmla="*/ 2 w 102"/>
                <a:gd name="T3" fmla="*/ 58 h 474"/>
                <a:gd name="T4" fmla="*/ 16 w 102"/>
                <a:gd name="T5" fmla="*/ 78 h 474"/>
                <a:gd name="T6" fmla="*/ 19 w 102"/>
                <a:gd name="T7" fmla="*/ 130 h 474"/>
                <a:gd name="T8" fmla="*/ 16 w 102"/>
                <a:gd name="T9" fmla="*/ 141 h 474"/>
                <a:gd name="T10" fmla="*/ 16 w 102"/>
                <a:gd name="T11" fmla="*/ 142 h 4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2" h="474">
                  <a:moveTo>
                    <a:pt x="32" y="0"/>
                  </a:moveTo>
                  <a:cubicBezTo>
                    <a:pt x="0" y="65"/>
                    <a:pt x="12" y="106"/>
                    <a:pt x="8" y="192"/>
                  </a:cubicBezTo>
                  <a:cubicBezTo>
                    <a:pt x="16" y="223"/>
                    <a:pt x="41" y="240"/>
                    <a:pt x="68" y="258"/>
                  </a:cubicBezTo>
                  <a:cubicBezTo>
                    <a:pt x="102" y="309"/>
                    <a:pt x="86" y="375"/>
                    <a:pt x="80" y="432"/>
                  </a:cubicBezTo>
                  <a:cubicBezTo>
                    <a:pt x="79" y="445"/>
                    <a:pt x="68" y="455"/>
                    <a:pt x="68" y="468"/>
                  </a:cubicBezTo>
                  <a:cubicBezTo>
                    <a:pt x="68" y="470"/>
                    <a:pt x="68" y="472"/>
                    <a:pt x="68" y="47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352" name="Freeform 123"/>
            <p:cNvSpPr>
              <a:spLocks/>
            </p:cNvSpPr>
            <p:nvPr/>
          </p:nvSpPr>
          <p:spPr bwMode="auto">
            <a:xfrm>
              <a:off x="1321" y="2321"/>
              <a:ext cx="122" cy="270"/>
            </a:xfrm>
            <a:custGeom>
              <a:avLst/>
              <a:gdLst>
                <a:gd name="T0" fmla="*/ 0 w 156"/>
                <a:gd name="T1" fmla="*/ 0 h 330"/>
                <a:gd name="T2" fmla="*/ 22 w 156"/>
                <a:gd name="T3" fmla="*/ 20 h 330"/>
                <a:gd name="T4" fmla="*/ 32 w 156"/>
                <a:gd name="T5" fmla="*/ 35 h 330"/>
                <a:gd name="T6" fmla="*/ 35 w 156"/>
                <a:gd name="T7" fmla="*/ 99 h 3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6" h="330">
                  <a:moveTo>
                    <a:pt x="0" y="0"/>
                  </a:moveTo>
                  <a:cubicBezTo>
                    <a:pt x="25" y="42"/>
                    <a:pt x="53" y="49"/>
                    <a:pt x="96" y="66"/>
                  </a:cubicBezTo>
                  <a:cubicBezTo>
                    <a:pt x="109" y="85"/>
                    <a:pt x="125" y="101"/>
                    <a:pt x="138" y="120"/>
                  </a:cubicBezTo>
                  <a:cubicBezTo>
                    <a:pt x="144" y="191"/>
                    <a:pt x="156" y="259"/>
                    <a:pt x="156" y="33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353" name="Freeform 124"/>
            <p:cNvSpPr>
              <a:spLocks/>
            </p:cNvSpPr>
            <p:nvPr/>
          </p:nvSpPr>
          <p:spPr bwMode="auto">
            <a:xfrm>
              <a:off x="1312" y="2361"/>
              <a:ext cx="287" cy="211"/>
            </a:xfrm>
            <a:custGeom>
              <a:avLst/>
              <a:gdLst>
                <a:gd name="T0" fmla="*/ 0 w 366"/>
                <a:gd name="T1" fmla="*/ 0 h 258"/>
                <a:gd name="T2" fmla="*/ 5 w 366"/>
                <a:gd name="T3" fmla="*/ 20 h 258"/>
                <a:gd name="T4" fmla="*/ 16 w 366"/>
                <a:gd name="T5" fmla="*/ 41 h 258"/>
                <a:gd name="T6" fmla="*/ 85 w 366"/>
                <a:gd name="T7" fmla="*/ 77 h 2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6" h="258">
                  <a:moveTo>
                    <a:pt x="0" y="0"/>
                  </a:moveTo>
                  <a:cubicBezTo>
                    <a:pt x="13" y="19"/>
                    <a:pt x="11" y="47"/>
                    <a:pt x="24" y="66"/>
                  </a:cubicBezTo>
                  <a:cubicBezTo>
                    <a:pt x="39" y="89"/>
                    <a:pt x="51" y="116"/>
                    <a:pt x="66" y="138"/>
                  </a:cubicBezTo>
                  <a:cubicBezTo>
                    <a:pt x="122" y="222"/>
                    <a:pt x="270" y="258"/>
                    <a:pt x="366" y="25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354" name="Freeform 125"/>
            <p:cNvSpPr>
              <a:spLocks/>
            </p:cNvSpPr>
            <p:nvPr/>
          </p:nvSpPr>
          <p:spPr bwMode="auto">
            <a:xfrm>
              <a:off x="974" y="2492"/>
              <a:ext cx="220" cy="94"/>
            </a:xfrm>
            <a:custGeom>
              <a:avLst/>
              <a:gdLst>
                <a:gd name="T0" fmla="*/ 64 w 282"/>
                <a:gd name="T1" fmla="*/ 2 h 115"/>
                <a:gd name="T2" fmla="*/ 42 w 282"/>
                <a:gd name="T3" fmla="*/ 4 h 115"/>
                <a:gd name="T4" fmla="*/ 29 w 282"/>
                <a:gd name="T5" fmla="*/ 15 h 115"/>
                <a:gd name="T6" fmla="*/ 0 w 282"/>
                <a:gd name="T7" fmla="*/ 34 h 1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115">
                  <a:moveTo>
                    <a:pt x="282" y="7"/>
                  </a:moveTo>
                  <a:cubicBezTo>
                    <a:pt x="248" y="0"/>
                    <a:pt x="219" y="2"/>
                    <a:pt x="186" y="13"/>
                  </a:cubicBezTo>
                  <a:cubicBezTo>
                    <a:pt x="168" y="31"/>
                    <a:pt x="151" y="33"/>
                    <a:pt x="132" y="49"/>
                  </a:cubicBezTo>
                  <a:cubicBezTo>
                    <a:pt x="90" y="84"/>
                    <a:pt x="56" y="115"/>
                    <a:pt x="0" y="115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74" name="Group 126"/>
            <p:cNvGrpSpPr>
              <a:grpSpLocks/>
            </p:cNvGrpSpPr>
            <p:nvPr/>
          </p:nvGrpSpPr>
          <p:grpSpPr bwMode="auto">
            <a:xfrm>
              <a:off x="941" y="2508"/>
              <a:ext cx="178" cy="201"/>
              <a:chOff x="2004" y="2820"/>
              <a:chExt cx="228" cy="246"/>
            </a:xfrm>
          </p:grpSpPr>
          <p:sp>
            <p:nvSpPr>
              <p:cNvPr id="38434" name="Freeform 127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35" name="Freeform 128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36" name="Freeform 129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37" name="Freeform 130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38" name="Freeform 131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5" name="Group 132"/>
            <p:cNvGrpSpPr>
              <a:grpSpLocks/>
            </p:cNvGrpSpPr>
            <p:nvPr/>
          </p:nvGrpSpPr>
          <p:grpSpPr bwMode="auto">
            <a:xfrm>
              <a:off x="1166" y="2670"/>
              <a:ext cx="179" cy="201"/>
              <a:chOff x="2004" y="2820"/>
              <a:chExt cx="228" cy="246"/>
            </a:xfrm>
          </p:grpSpPr>
          <p:sp>
            <p:nvSpPr>
              <p:cNvPr id="38429" name="Freeform 133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30" name="Freeform 134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31" name="Freeform 135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32" name="Freeform 136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33" name="Freeform 137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6" name="Group 138"/>
            <p:cNvGrpSpPr>
              <a:grpSpLocks/>
            </p:cNvGrpSpPr>
            <p:nvPr/>
          </p:nvGrpSpPr>
          <p:grpSpPr bwMode="auto">
            <a:xfrm flipH="1">
              <a:off x="1368" y="2361"/>
              <a:ext cx="179" cy="201"/>
              <a:chOff x="2004" y="2820"/>
              <a:chExt cx="228" cy="246"/>
            </a:xfrm>
          </p:grpSpPr>
          <p:sp>
            <p:nvSpPr>
              <p:cNvPr id="38424" name="Freeform 139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25" name="Freeform 140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26" name="Freeform 141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27" name="Freeform 142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28" name="Freeform 143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7" name="Group 144"/>
            <p:cNvGrpSpPr>
              <a:grpSpLocks/>
            </p:cNvGrpSpPr>
            <p:nvPr/>
          </p:nvGrpSpPr>
          <p:grpSpPr bwMode="auto">
            <a:xfrm>
              <a:off x="1138" y="2361"/>
              <a:ext cx="113" cy="201"/>
              <a:chOff x="2004" y="2820"/>
              <a:chExt cx="228" cy="246"/>
            </a:xfrm>
          </p:grpSpPr>
          <p:sp>
            <p:nvSpPr>
              <p:cNvPr id="38419" name="Freeform 145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20" name="Freeform 146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21" name="Freeform 147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22" name="Freeform 148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23" name="Freeform 149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" name="Group 150"/>
            <p:cNvGrpSpPr>
              <a:grpSpLocks/>
            </p:cNvGrpSpPr>
            <p:nvPr/>
          </p:nvGrpSpPr>
          <p:grpSpPr bwMode="auto">
            <a:xfrm flipH="1">
              <a:off x="1340" y="2518"/>
              <a:ext cx="66" cy="201"/>
              <a:chOff x="2004" y="2820"/>
              <a:chExt cx="228" cy="246"/>
            </a:xfrm>
          </p:grpSpPr>
          <p:sp>
            <p:nvSpPr>
              <p:cNvPr id="38414" name="Freeform 151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15" name="Freeform 152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16" name="Freeform 153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17" name="Freeform 154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18" name="Freeform 155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9" name="Group 156"/>
            <p:cNvGrpSpPr>
              <a:grpSpLocks/>
            </p:cNvGrpSpPr>
            <p:nvPr/>
          </p:nvGrpSpPr>
          <p:grpSpPr bwMode="auto">
            <a:xfrm flipH="1">
              <a:off x="1298" y="2439"/>
              <a:ext cx="178" cy="201"/>
              <a:chOff x="2004" y="2820"/>
              <a:chExt cx="228" cy="246"/>
            </a:xfrm>
          </p:grpSpPr>
          <p:sp>
            <p:nvSpPr>
              <p:cNvPr id="38409" name="Freeform 157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10" name="Freeform 158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11" name="Freeform 159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12" name="Freeform 160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13" name="Freeform 161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0" name="Group 162"/>
            <p:cNvGrpSpPr>
              <a:grpSpLocks/>
            </p:cNvGrpSpPr>
            <p:nvPr/>
          </p:nvGrpSpPr>
          <p:grpSpPr bwMode="auto">
            <a:xfrm flipH="1">
              <a:off x="1298" y="2650"/>
              <a:ext cx="178" cy="201"/>
              <a:chOff x="2004" y="2820"/>
              <a:chExt cx="228" cy="246"/>
            </a:xfrm>
          </p:grpSpPr>
          <p:sp>
            <p:nvSpPr>
              <p:cNvPr id="38404" name="Freeform 163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5" name="Freeform 164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6" name="Freeform 165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7" name="Freeform 166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8" name="Freeform 167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1" name="Group 168"/>
            <p:cNvGrpSpPr>
              <a:grpSpLocks/>
            </p:cNvGrpSpPr>
            <p:nvPr/>
          </p:nvGrpSpPr>
          <p:grpSpPr bwMode="auto">
            <a:xfrm flipH="1">
              <a:off x="1364" y="2518"/>
              <a:ext cx="178" cy="201"/>
              <a:chOff x="2004" y="2820"/>
              <a:chExt cx="228" cy="246"/>
            </a:xfrm>
          </p:grpSpPr>
          <p:sp>
            <p:nvSpPr>
              <p:cNvPr id="38399" name="Freeform 169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0" name="Freeform 170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1" name="Freeform 171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2" name="Freeform 172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3" name="Freeform 173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2" name="Group 174"/>
            <p:cNvGrpSpPr>
              <a:grpSpLocks/>
            </p:cNvGrpSpPr>
            <p:nvPr/>
          </p:nvGrpSpPr>
          <p:grpSpPr bwMode="auto">
            <a:xfrm flipH="1">
              <a:off x="1443" y="2591"/>
              <a:ext cx="179" cy="201"/>
              <a:chOff x="2004" y="2820"/>
              <a:chExt cx="228" cy="246"/>
            </a:xfrm>
          </p:grpSpPr>
          <p:sp>
            <p:nvSpPr>
              <p:cNvPr id="38394" name="Freeform 175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95" name="Freeform 176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96" name="Freeform 177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97" name="Freeform 178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98" name="Freeform 179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3" name="Group 180"/>
            <p:cNvGrpSpPr>
              <a:grpSpLocks/>
            </p:cNvGrpSpPr>
            <p:nvPr/>
          </p:nvGrpSpPr>
          <p:grpSpPr bwMode="auto">
            <a:xfrm flipH="1">
              <a:off x="1584" y="2572"/>
              <a:ext cx="179" cy="201"/>
              <a:chOff x="2004" y="2820"/>
              <a:chExt cx="228" cy="246"/>
            </a:xfrm>
          </p:grpSpPr>
          <p:sp>
            <p:nvSpPr>
              <p:cNvPr id="38389" name="Freeform 181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90" name="Freeform 182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91" name="Freeform 183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92" name="Freeform 184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93" name="Freeform 185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4" name="Group 186"/>
            <p:cNvGrpSpPr>
              <a:grpSpLocks/>
            </p:cNvGrpSpPr>
            <p:nvPr/>
          </p:nvGrpSpPr>
          <p:grpSpPr bwMode="auto">
            <a:xfrm flipH="1">
              <a:off x="1411" y="2390"/>
              <a:ext cx="178" cy="201"/>
              <a:chOff x="2004" y="2820"/>
              <a:chExt cx="228" cy="246"/>
            </a:xfrm>
          </p:grpSpPr>
          <p:sp>
            <p:nvSpPr>
              <p:cNvPr id="38384" name="Freeform 187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85" name="Freeform 188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86" name="Freeform 189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87" name="Freeform 190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88" name="Freeform 191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5" name="Group 192"/>
            <p:cNvGrpSpPr>
              <a:grpSpLocks/>
            </p:cNvGrpSpPr>
            <p:nvPr/>
          </p:nvGrpSpPr>
          <p:grpSpPr bwMode="auto">
            <a:xfrm>
              <a:off x="1209" y="2841"/>
              <a:ext cx="112" cy="202"/>
              <a:chOff x="2004" y="2820"/>
              <a:chExt cx="228" cy="246"/>
            </a:xfrm>
          </p:grpSpPr>
          <p:sp>
            <p:nvSpPr>
              <p:cNvPr id="38379" name="Freeform 193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80" name="Freeform 194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81" name="Freeform 195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82" name="Freeform 196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83" name="Freeform 197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6" name="Group 198"/>
            <p:cNvGrpSpPr>
              <a:grpSpLocks/>
            </p:cNvGrpSpPr>
            <p:nvPr/>
          </p:nvGrpSpPr>
          <p:grpSpPr bwMode="auto">
            <a:xfrm flipH="1">
              <a:off x="1326" y="2871"/>
              <a:ext cx="179" cy="201"/>
              <a:chOff x="2004" y="2820"/>
              <a:chExt cx="228" cy="246"/>
            </a:xfrm>
          </p:grpSpPr>
          <p:sp>
            <p:nvSpPr>
              <p:cNvPr id="38374" name="Freeform 199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75" name="Freeform 200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76" name="Freeform 201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77" name="Freeform 202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78" name="Freeform 203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7" name="Group 204"/>
            <p:cNvGrpSpPr>
              <a:grpSpLocks/>
            </p:cNvGrpSpPr>
            <p:nvPr/>
          </p:nvGrpSpPr>
          <p:grpSpPr bwMode="auto">
            <a:xfrm flipH="1">
              <a:off x="1124" y="2503"/>
              <a:ext cx="179" cy="201"/>
              <a:chOff x="2004" y="2820"/>
              <a:chExt cx="228" cy="246"/>
            </a:xfrm>
          </p:grpSpPr>
          <p:sp>
            <p:nvSpPr>
              <p:cNvPr id="38369" name="Freeform 205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70" name="Freeform 206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71" name="Freeform 207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72" name="Freeform 208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73" name="Freeform 209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37898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475" y="1679575"/>
            <a:ext cx="37338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9" name="AutoShape 11"/>
          <p:cNvSpPr>
            <a:spLocks noChangeArrowheads="1"/>
          </p:cNvSpPr>
          <p:nvPr/>
        </p:nvSpPr>
        <p:spPr bwMode="auto">
          <a:xfrm>
            <a:off x="695325" y="4364038"/>
            <a:ext cx="979488" cy="385762"/>
          </a:xfrm>
          <a:prstGeom prst="rightArrow">
            <a:avLst>
              <a:gd name="adj1" fmla="val 46352"/>
              <a:gd name="adj2" fmla="val 61173"/>
            </a:avLst>
          </a:prstGeom>
          <a:solidFill>
            <a:srgbClr val="CDD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7900" name="Picture 617" descr="MCj0440405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0625" y="914400"/>
            <a:ext cx="7889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88" name="Group 419"/>
          <p:cNvGrpSpPr>
            <a:grpSpLocks/>
          </p:cNvGrpSpPr>
          <p:nvPr/>
        </p:nvGrpSpPr>
        <p:grpSpPr bwMode="auto">
          <a:xfrm>
            <a:off x="2738438" y="3722688"/>
            <a:ext cx="261937" cy="590550"/>
            <a:chOff x="6215573" y="1219200"/>
            <a:chExt cx="261426" cy="590550"/>
          </a:xfrm>
        </p:grpSpPr>
        <p:sp>
          <p:nvSpPr>
            <p:cNvPr id="421" name="Freeform 420"/>
            <p:cNvSpPr/>
            <p:nvPr/>
          </p:nvSpPr>
          <p:spPr>
            <a:xfrm>
              <a:off x="6215573" y="1371600"/>
              <a:ext cx="139427" cy="438150"/>
            </a:xfrm>
            <a:custGeom>
              <a:avLst/>
              <a:gdLst>
                <a:gd name="connsiteX0" fmla="*/ 13778 w 278081"/>
                <a:gd name="connsiteY0" fmla="*/ 6001 h 587026"/>
                <a:gd name="connsiteX1" fmla="*/ 213803 w 278081"/>
                <a:gd name="connsiteY1" fmla="*/ 34576 h 587026"/>
                <a:gd name="connsiteX2" fmla="*/ 242378 w 278081"/>
                <a:gd name="connsiteY2" fmla="*/ 63151 h 587026"/>
                <a:gd name="connsiteX3" fmla="*/ 251903 w 278081"/>
                <a:gd name="connsiteY3" fmla="*/ 587026 h 587026"/>
                <a:gd name="connsiteX4" fmla="*/ 194753 w 278081"/>
                <a:gd name="connsiteY4" fmla="*/ 539401 h 587026"/>
                <a:gd name="connsiteX5" fmla="*/ 185228 w 278081"/>
                <a:gd name="connsiteY5" fmla="*/ 510826 h 587026"/>
                <a:gd name="connsiteX6" fmla="*/ 175703 w 278081"/>
                <a:gd name="connsiteY6" fmla="*/ 139351 h 587026"/>
                <a:gd name="connsiteX7" fmla="*/ 137603 w 278081"/>
                <a:gd name="connsiteY7" fmla="*/ 82201 h 587026"/>
                <a:gd name="connsiteX8" fmla="*/ 109028 w 278081"/>
                <a:gd name="connsiteY8" fmla="*/ 72676 h 587026"/>
                <a:gd name="connsiteX9" fmla="*/ 89978 w 278081"/>
                <a:gd name="connsiteY9" fmla="*/ 44101 h 587026"/>
                <a:gd name="connsiteX10" fmla="*/ 13778 w 278081"/>
                <a:gd name="connsiteY10" fmla="*/ 6001 h 58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8081" h="587026">
                  <a:moveTo>
                    <a:pt x="13778" y="6001"/>
                  </a:moveTo>
                  <a:cubicBezTo>
                    <a:pt x="34415" y="4414"/>
                    <a:pt x="153932" y="-15317"/>
                    <a:pt x="213803" y="34576"/>
                  </a:cubicBezTo>
                  <a:cubicBezTo>
                    <a:pt x="224151" y="43200"/>
                    <a:pt x="232853" y="53626"/>
                    <a:pt x="242378" y="63151"/>
                  </a:cubicBezTo>
                  <a:cubicBezTo>
                    <a:pt x="310635" y="267923"/>
                    <a:pt x="261838" y="100225"/>
                    <a:pt x="251903" y="587026"/>
                  </a:cubicBezTo>
                  <a:cubicBezTo>
                    <a:pt x="230818" y="572969"/>
                    <a:pt x="209421" y="561403"/>
                    <a:pt x="194753" y="539401"/>
                  </a:cubicBezTo>
                  <a:cubicBezTo>
                    <a:pt x="189184" y="531047"/>
                    <a:pt x="188403" y="520351"/>
                    <a:pt x="185228" y="510826"/>
                  </a:cubicBezTo>
                  <a:cubicBezTo>
                    <a:pt x="182053" y="387001"/>
                    <a:pt x="181595" y="263076"/>
                    <a:pt x="175703" y="139351"/>
                  </a:cubicBezTo>
                  <a:cubicBezTo>
                    <a:pt x="174557" y="115286"/>
                    <a:pt x="156321" y="94680"/>
                    <a:pt x="137603" y="82201"/>
                  </a:cubicBezTo>
                  <a:cubicBezTo>
                    <a:pt x="129249" y="76632"/>
                    <a:pt x="118553" y="75851"/>
                    <a:pt x="109028" y="72676"/>
                  </a:cubicBezTo>
                  <a:cubicBezTo>
                    <a:pt x="102678" y="63151"/>
                    <a:pt x="99686" y="50168"/>
                    <a:pt x="89978" y="44101"/>
                  </a:cubicBezTo>
                  <a:cubicBezTo>
                    <a:pt x="-19195" y="-24132"/>
                    <a:pt x="-6859" y="7588"/>
                    <a:pt x="13778" y="6001"/>
                  </a:cubicBezTo>
                  <a:close/>
                </a:path>
              </a:pathLst>
            </a:custGeom>
            <a:solidFill>
              <a:srgbClr val="0099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4" name="Freeform 423"/>
            <p:cNvSpPr/>
            <p:nvPr/>
          </p:nvSpPr>
          <p:spPr>
            <a:xfrm flipH="1">
              <a:off x="6324896" y="1219200"/>
              <a:ext cx="152103" cy="503237"/>
            </a:xfrm>
            <a:custGeom>
              <a:avLst/>
              <a:gdLst>
                <a:gd name="connsiteX0" fmla="*/ 13778 w 278081"/>
                <a:gd name="connsiteY0" fmla="*/ 6001 h 587026"/>
                <a:gd name="connsiteX1" fmla="*/ 213803 w 278081"/>
                <a:gd name="connsiteY1" fmla="*/ 34576 h 587026"/>
                <a:gd name="connsiteX2" fmla="*/ 242378 w 278081"/>
                <a:gd name="connsiteY2" fmla="*/ 63151 h 587026"/>
                <a:gd name="connsiteX3" fmla="*/ 251903 w 278081"/>
                <a:gd name="connsiteY3" fmla="*/ 587026 h 587026"/>
                <a:gd name="connsiteX4" fmla="*/ 194753 w 278081"/>
                <a:gd name="connsiteY4" fmla="*/ 539401 h 587026"/>
                <a:gd name="connsiteX5" fmla="*/ 185228 w 278081"/>
                <a:gd name="connsiteY5" fmla="*/ 510826 h 587026"/>
                <a:gd name="connsiteX6" fmla="*/ 175703 w 278081"/>
                <a:gd name="connsiteY6" fmla="*/ 139351 h 587026"/>
                <a:gd name="connsiteX7" fmla="*/ 137603 w 278081"/>
                <a:gd name="connsiteY7" fmla="*/ 82201 h 587026"/>
                <a:gd name="connsiteX8" fmla="*/ 109028 w 278081"/>
                <a:gd name="connsiteY8" fmla="*/ 72676 h 587026"/>
                <a:gd name="connsiteX9" fmla="*/ 89978 w 278081"/>
                <a:gd name="connsiteY9" fmla="*/ 44101 h 587026"/>
                <a:gd name="connsiteX10" fmla="*/ 13778 w 278081"/>
                <a:gd name="connsiteY10" fmla="*/ 6001 h 58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8081" h="587026">
                  <a:moveTo>
                    <a:pt x="13778" y="6001"/>
                  </a:moveTo>
                  <a:cubicBezTo>
                    <a:pt x="34415" y="4414"/>
                    <a:pt x="153932" y="-15317"/>
                    <a:pt x="213803" y="34576"/>
                  </a:cubicBezTo>
                  <a:cubicBezTo>
                    <a:pt x="224151" y="43200"/>
                    <a:pt x="232853" y="53626"/>
                    <a:pt x="242378" y="63151"/>
                  </a:cubicBezTo>
                  <a:cubicBezTo>
                    <a:pt x="310635" y="267923"/>
                    <a:pt x="261838" y="100225"/>
                    <a:pt x="251903" y="587026"/>
                  </a:cubicBezTo>
                  <a:cubicBezTo>
                    <a:pt x="230818" y="572969"/>
                    <a:pt x="209421" y="561403"/>
                    <a:pt x="194753" y="539401"/>
                  </a:cubicBezTo>
                  <a:cubicBezTo>
                    <a:pt x="189184" y="531047"/>
                    <a:pt x="188403" y="520351"/>
                    <a:pt x="185228" y="510826"/>
                  </a:cubicBezTo>
                  <a:cubicBezTo>
                    <a:pt x="182053" y="387001"/>
                    <a:pt x="181595" y="263076"/>
                    <a:pt x="175703" y="139351"/>
                  </a:cubicBezTo>
                  <a:cubicBezTo>
                    <a:pt x="174557" y="115286"/>
                    <a:pt x="156321" y="94680"/>
                    <a:pt x="137603" y="82201"/>
                  </a:cubicBezTo>
                  <a:cubicBezTo>
                    <a:pt x="129249" y="76632"/>
                    <a:pt x="118553" y="75851"/>
                    <a:pt x="109028" y="72676"/>
                  </a:cubicBezTo>
                  <a:cubicBezTo>
                    <a:pt x="102678" y="63151"/>
                    <a:pt x="99686" y="50168"/>
                    <a:pt x="89978" y="44101"/>
                  </a:cubicBezTo>
                  <a:cubicBezTo>
                    <a:pt x="-19195" y="-24132"/>
                    <a:pt x="-6859" y="7588"/>
                    <a:pt x="13778" y="6001"/>
                  </a:cubicBezTo>
                  <a:close/>
                </a:path>
              </a:pathLst>
            </a:custGeom>
            <a:solidFill>
              <a:srgbClr val="0099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89" name="Group 119"/>
          <p:cNvGrpSpPr>
            <a:grpSpLocks/>
          </p:cNvGrpSpPr>
          <p:nvPr/>
        </p:nvGrpSpPr>
        <p:grpSpPr bwMode="auto">
          <a:xfrm>
            <a:off x="2743200" y="4256088"/>
            <a:ext cx="314325" cy="438150"/>
            <a:chOff x="941" y="2311"/>
            <a:chExt cx="822" cy="761"/>
          </a:xfrm>
        </p:grpSpPr>
        <p:sp>
          <p:nvSpPr>
            <p:cNvPr id="38257" name="Freeform 120"/>
            <p:cNvSpPr>
              <a:spLocks/>
            </p:cNvSpPr>
            <p:nvPr/>
          </p:nvSpPr>
          <p:spPr bwMode="auto">
            <a:xfrm>
              <a:off x="1194" y="2326"/>
              <a:ext cx="99" cy="167"/>
            </a:xfrm>
            <a:custGeom>
              <a:avLst/>
              <a:gdLst>
                <a:gd name="T0" fmla="*/ 30 w 126"/>
                <a:gd name="T1" fmla="*/ 0 h 204"/>
                <a:gd name="T2" fmla="*/ 22 w 126"/>
                <a:gd name="T3" fmla="*/ 9 h 204"/>
                <a:gd name="T4" fmla="*/ 17 w 126"/>
                <a:gd name="T5" fmla="*/ 34 h 204"/>
                <a:gd name="T6" fmla="*/ 0 w 126"/>
                <a:gd name="T7" fmla="*/ 61 h 2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6" h="204">
                  <a:moveTo>
                    <a:pt x="126" y="0"/>
                  </a:moveTo>
                  <a:cubicBezTo>
                    <a:pt x="118" y="12"/>
                    <a:pt x="103" y="18"/>
                    <a:pt x="96" y="30"/>
                  </a:cubicBezTo>
                  <a:cubicBezTo>
                    <a:pt x="80" y="56"/>
                    <a:pt x="82" y="87"/>
                    <a:pt x="72" y="114"/>
                  </a:cubicBezTo>
                  <a:cubicBezTo>
                    <a:pt x="58" y="152"/>
                    <a:pt x="28" y="176"/>
                    <a:pt x="0" y="20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58" name="Freeform 121"/>
            <p:cNvSpPr>
              <a:spLocks/>
            </p:cNvSpPr>
            <p:nvPr/>
          </p:nvSpPr>
          <p:spPr bwMode="auto">
            <a:xfrm flipH="1">
              <a:off x="1312" y="2331"/>
              <a:ext cx="47" cy="569"/>
            </a:xfrm>
            <a:custGeom>
              <a:avLst/>
              <a:gdLst>
                <a:gd name="T0" fmla="*/ 83 w 42"/>
                <a:gd name="T1" fmla="*/ 0 h 300"/>
                <a:gd name="T2" fmla="*/ 24 w 42"/>
                <a:gd name="T3" fmla="*/ 2238 h 300"/>
                <a:gd name="T4" fmla="*/ 0 w 42"/>
                <a:gd name="T5" fmla="*/ 3911 h 300"/>
                <a:gd name="T6" fmla="*/ 60 w 42"/>
                <a:gd name="T7" fmla="*/ 13965 h 3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300">
                  <a:moveTo>
                    <a:pt x="42" y="0"/>
                  </a:moveTo>
                  <a:cubicBezTo>
                    <a:pt x="34" y="12"/>
                    <a:pt x="17" y="37"/>
                    <a:pt x="12" y="48"/>
                  </a:cubicBezTo>
                  <a:cubicBezTo>
                    <a:pt x="7" y="60"/>
                    <a:pt x="0" y="84"/>
                    <a:pt x="0" y="84"/>
                  </a:cubicBezTo>
                  <a:cubicBezTo>
                    <a:pt x="7" y="160"/>
                    <a:pt x="30" y="221"/>
                    <a:pt x="30" y="30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59" name="Freeform 122"/>
            <p:cNvSpPr>
              <a:spLocks/>
            </p:cNvSpPr>
            <p:nvPr/>
          </p:nvSpPr>
          <p:spPr bwMode="auto">
            <a:xfrm>
              <a:off x="1282" y="2311"/>
              <a:ext cx="80" cy="388"/>
            </a:xfrm>
            <a:custGeom>
              <a:avLst/>
              <a:gdLst>
                <a:gd name="T0" fmla="*/ 8 w 102"/>
                <a:gd name="T1" fmla="*/ 0 h 474"/>
                <a:gd name="T2" fmla="*/ 2 w 102"/>
                <a:gd name="T3" fmla="*/ 58 h 474"/>
                <a:gd name="T4" fmla="*/ 16 w 102"/>
                <a:gd name="T5" fmla="*/ 78 h 474"/>
                <a:gd name="T6" fmla="*/ 19 w 102"/>
                <a:gd name="T7" fmla="*/ 130 h 474"/>
                <a:gd name="T8" fmla="*/ 16 w 102"/>
                <a:gd name="T9" fmla="*/ 141 h 474"/>
                <a:gd name="T10" fmla="*/ 16 w 102"/>
                <a:gd name="T11" fmla="*/ 142 h 4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2" h="474">
                  <a:moveTo>
                    <a:pt x="32" y="0"/>
                  </a:moveTo>
                  <a:cubicBezTo>
                    <a:pt x="0" y="65"/>
                    <a:pt x="12" y="106"/>
                    <a:pt x="8" y="192"/>
                  </a:cubicBezTo>
                  <a:cubicBezTo>
                    <a:pt x="16" y="223"/>
                    <a:pt x="41" y="240"/>
                    <a:pt x="68" y="258"/>
                  </a:cubicBezTo>
                  <a:cubicBezTo>
                    <a:pt x="102" y="309"/>
                    <a:pt x="86" y="375"/>
                    <a:pt x="80" y="432"/>
                  </a:cubicBezTo>
                  <a:cubicBezTo>
                    <a:pt x="79" y="445"/>
                    <a:pt x="68" y="455"/>
                    <a:pt x="68" y="468"/>
                  </a:cubicBezTo>
                  <a:cubicBezTo>
                    <a:pt x="68" y="470"/>
                    <a:pt x="68" y="472"/>
                    <a:pt x="68" y="47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60" name="Freeform 123"/>
            <p:cNvSpPr>
              <a:spLocks/>
            </p:cNvSpPr>
            <p:nvPr/>
          </p:nvSpPr>
          <p:spPr bwMode="auto">
            <a:xfrm>
              <a:off x="1321" y="2321"/>
              <a:ext cx="122" cy="270"/>
            </a:xfrm>
            <a:custGeom>
              <a:avLst/>
              <a:gdLst>
                <a:gd name="T0" fmla="*/ 0 w 156"/>
                <a:gd name="T1" fmla="*/ 0 h 330"/>
                <a:gd name="T2" fmla="*/ 22 w 156"/>
                <a:gd name="T3" fmla="*/ 20 h 330"/>
                <a:gd name="T4" fmla="*/ 32 w 156"/>
                <a:gd name="T5" fmla="*/ 35 h 330"/>
                <a:gd name="T6" fmla="*/ 35 w 156"/>
                <a:gd name="T7" fmla="*/ 99 h 3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6" h="330">
                  <a:moveTo>
                    <a:pt x="0" y="0"/>
                  </a:moveTo>
                  <a:cubicBezTo>
                    <a:pt x="25" y="42"/>
                    <a:pt x="53" y="49"/>
                    <a:pt x="96" y="66"/>
                  </a:cubicBezTo>
                  <a:cubicBezTo>
                    <a:pt x="109" y="85"/>
                    <a:pt x="125" y="101"/>
                    <a:pt x="138" y="120"/>
                  </a:cubicBezTo>
                  <a:cubicBezTo>
                    <a:pt x="144" y="191"/>
                    <a:pt x="156" y="259"/>
                    <a:pt x="156" y="33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61" name="Freeform 124"/>
            <p:cNvSpPr>
              <a:spLocks/>
            </p:cNvSpPr>
            <p:nvPr/>
          </p:nvSpPr>
          <p:spPr bwMode="auto">
            <a:xfrm>
              <a:off x="1312" y="2361"/>
              <a:ext cx="287" cy="211"/>
            </a:xfrm>
            <a:custGeom>
              <a:avLst/>
              <a:gdLst>
                <a:gd name="T0" fmla="*/ 0 w 366"/>
                <a:gd name="T1" fmla="*/ 0 h 258"/>
                <a:gd name="T2" fmla="*/ 5 w 366"/>
                <a:gd name="T3" fmla="*/ 20 h 258"/>
                <a:gd name="T4" fmla="*/ 16 w 366"/>
                <a:gd name="T5" fmla="*/ 41 h 258"/>
                <a:gd name="T6" fmla="*/ 85 w 366"/>
                <a:gd name="T7" fmla="*/ 77 h 2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6" h="258">
                  <a:moveTo>
                    <a:pt x="0" y="0"/>
                  </a:moveTo>
                  <a:cubicBezTo>
                    <a:pt x="13" y="19"/>
                    <a:pt x="11" y="47"/>
                    <a:pt x="24" y="66"/>
                  </a:cubicBezTo>
                  <a:cubicBezTo>
                    <a:pt x="39" y="89"/>
                    <a:pt x="51" y="116"/>
                    <a:pt x="66" y="138"/>
                  </a:cubicBezTo>
                  <a:cubicBezTo>
                    <a:pt x="122" y="222"/>
                    <a:pt x="270" y="258"/>
                    <a:pt x="366" y="25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62" name="Freeform 125"/>
            <p:cNvSpPr>
              <a:spLocks/>
            </p:cNvSpPr>
            <p:nvPr/>
          </p:nvSpPr>
          <p:spPr bwMode="auto">
            <a:xfrm>
              <a:off x="974" y="2492"/>
              <a:ext cx="220" cy="94"/>
            </a:xfrm>
            <a:custGeom>
              <a:avLst/>
              <a:gdLst>
                <a:gd name="T0" fmla="*/ 64 w 282"/>
                <a:gd name="T1" fmla="*/ 2 h 115"/>
                <a:gd name="T2" fmla="*/ 42 w 282"/>
                <a:gd name="T3" fmla="*/ 4 h 115"/>
                <a:gd name="T4" fmla="*/ 29 w 282"/>
                <a:gd name="T5" fmla="*/ 15 h 115"/>
                <a:gd name="T6" fmla="*/ 0 w 282"/>
                <a:gd name="T7" fmla="*/ 34 h 1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115">
                  <a:moveTo>
                    <a:pt x="282" y="7"/>
                  </a:moveTo>
                  <a:cubicBezTo>
                    <a:pt x="248" y="0"/>
                    <a:pt x="219" y="2"/>
                    <a:pt x="186" y="13"/>
                  </a:cubicBezTo>
                  <a:cubicBezTo>
                    <a:pt x="168" y="31"/>
                    <a:pt x="151" y="33"/>
                    <a:pt x="132" y="49"/>
                  </a:cubicBezTo>
                  <a:cubicBezTo>
                    <a:pt x="90" y="84"/>
                    <a:pt x="56" y="115"/>
                    <a:pt x="0" y="115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0" name="Group 126"/>
            <p:cNvGrpSpPr>
              <a:grpSpLocks/>
            </p:cNvGrpSpPr>
            <p:nvPr/>
          </p:nvGrpSpPr>
          <p:grpSpPr bwMode="auto">
            <a:xfrm>
              <a:off x="941" y="2508"/>
              <a:ext cx="178" cy="201"/>
              <a:chOff x="2004" y="2820"/>
              <a:chExt cx="228" cy="246"/>
            </a:xfrm>
          </p:grpSpPr>
          <p:sp>
            <p:nvSpPr>
              <p:cNvPr id="38342" name="Freeform 127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43" name="Freeform 128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44" name="Freeform 129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45" name="Freeform 130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46" name="Freeform 131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1" name="Group 132"/>
            <p:cNvGrpSpPr>
              <a:grpSpLocks/>
            </p:cNvGrpSpPr>
            <p:nvPr/>
          </p:nvGrpSpPr>
          <p:grpSpPr bwMode="auto">
            <a:xfrm>
              <a:off x="1166" y="2670"/>
              <a:ext cx="179" cy="201"/>
              <a:chOff x="2004" y="2820"/>
              <a:chExt cx="228" cy="246"/>
            </a:xfrm>
          </p:grpSpPr>
          <p:sp>
            <p:nvSpPr>
              <p:cNvPr id="38337" name="Freeform 133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38" name="Freeform 134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39" name="Freeform 135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40" name="Freeform 136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41" name="Freeform 137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2" name="Group 138"/>
            <p:cNvGrpSpPr>
              <a:grpSpLocks/>
            </p:cNvGrpSpPr>
            <p:nvPr/>
          </p:nvGrpSpPr>
          <p:grpSpPr bwMode="auto">
            <a:xfrm flipH="1">
              <a:off x="1368" y="2361"/>
              <a:ext cx="179" cy="201"/>
              <a:chOff x="2004" y="2820"/>
              <a:chExt cx="228" cy="246"/>
            </a:xfrm>
          </p:grpSpPr>
          <p:sp>
            <p:nvSpPr>
              <p:cNvPr id="38332" name="Freeform 139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33" name="Freeform 140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34" name="Freeform 141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35" name="Freeform 142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36" name="Freeform 143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3" name="Group 144"/>
            <p:cNvGrpSpPr>
              <a:grpSpLocks/>
            </p:cNvGrpSpPr>
            <p:nvPr/>
          </p:nvGrpSpPr>
          <p:grpSpPr bwMode="auto">
            <a:xfrm>
              <a:off x="1138" y="2361"/>
              <a:ext cx="113" cy="201"/>
              <a:chOff x="2004" y="2820"/>
              <a:chExt cx="228" cy="246"/>
            </a:xfrm>
          </p:grpSpPr>
          <p:sp>
            <p:nvSpPr>
              <p:cNvPr id="38327" name="Freeform 145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28" name="Freeform 146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29" name="Freeform 147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30" name="Freeform 148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31" name="Freeform 149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6" name="Group 150"/>
            <p:cNvGrpSpPr>
              <a:grpSpLocks/>
            </p:cNvGrpSpPr>
            <p:nvPr/>
          </p:nvGrpSpPr>
          <p:grpSpPr bwMode="auto">
            <a:xfrm flipH="1">
              <a:off x="1340" y="2518"/>
              <a:ext cx="66" cy="201"/>
              <a:chOff x="2004" y="2820"/>
              <a:chExt cx="228" cy="246"/>
            </a:xfrm>
          </p:grpSpPr>
          <p:sp>
            <p:nvSpPr>
              <p:cNvPr id="38322" name="Freeform 151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23" name="Freeform 152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24" name="Freeform 153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25" name="Freeform 154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26" name="Freeform 155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7" name="Group 156"/>
            <p:cNvGrpSpPr>
              <a:grpSpLocks/>
            </p:cNvGrpSpPr>
            <p:nvPr/>
          </p:nvGrpSpPr>
          <p:grpSpPr bwMode="auto">
            <a:xfrm flipH="1">
              <a:off x="1298" y="2439"/>
              <a:ext cx="178" cy="201"/>
              <a:chOff x="2004" y="2820"/>
              <a:chExt cx="228" cy="246"/>
            </a:xfrm>
          </p:grpSpPr>
          <p:sp>
            <p:nvSpPr>
              <p:cNvPr id="38317" name="Freeform 157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18" name="Freeform 158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19" name="Freeform 159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20" name="Freeform 160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21" name="Freeform 161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9" name="Group 162"/>
            <p:cNvGrpSpPr>
              <a:grpSpLocks/>
            </p:cNvGrpSpPr>
            <p:nvPr/>
          </p:nvGrpSpPr>
          <p:grpSpPr bwMode="auto">
            <a:xfrm flipH="1">
              <a:off x="1298" y="2650"/>
              <a:ext cx="178" cy="201"/>
              <a:chOff x="2004" y="2820"/>
              <a:chExt cx="228" cy="246"/>
            </a:xfrm>
          </p:grpSpPr>
          <p:sp>
            <p:nvSpPr>
              <p:cNvPr id="38312" name="Freeform 163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13" name="Freeform 164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14" name="Freeform 165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15" name="Freeform 166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16" name="Freeform 167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00" name="Group 168"/>
            <p:cNvGrpSpPr>
              <a:grpSpLocks/>
            </p:cNvGrpSpPr>
            <p:nvPr/>
          </p:nvGrpSpPr>
          <p:grpSpPr bwMode="auto">
            <a:xfrm flipH="1">
              <a:off x="1364" y="2518"/>
              <a:ext cx="178" cy="201"/>
              <a:chOff x="2004" y="2820"/>
              <a:chExt cx="228" cy="246"/>
            </a:xfrm>
          </p:grpSpPr>
          <p:sp>
            <p:nvSpPr>
              <p:cNvPr id="38307" name="Freeform 169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8" name="Freeform 170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9" name="Freeform 171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10" name="Freeform 172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11" name="Freeform 173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02" name="Group 174"/>
            <p:cNvGrpSpPr>
              <a:grpSpLocks/>
            </p:cNvGrpSpPr>
            <p:nvPr/>
          </p:nvGrpSpPr>
          <p:grpSpPr bwMode="auto">
            <a:xfrm flipH="1">
              <a:off x="1443" y="2591"/>
              <a:ext cx="179" cy="201"/>
              <a:chOff x="2004" y="2820"/>
              <a:chExt cx="228" cy="246"/>
            </a:xfrm>
          </p:grpSpPr>
          <p:sp>
            <p:nvSpPr>
              <p:cNvPr id="38302" name="Freeform 175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3" name="Freeform 176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4" name="Freeform 177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5" name="Freeform 178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6" name="Freeform 179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03" name="Group 180"/>
            <p:cNvGrpSpPr>
              <a:grpSpLocks/>
            </p:cNvGrpSpPr>
            <p:nvPr/>
          </p:nvGrpSpPr>
          <p:grpSpPr bwMode="auto">
            <a:xfrm flipH="1">
              <a:off x="1584" y="2572"/>
              <a:ext cx="179" cy="201"/>
              <a:chOff x="2004" y="2820"/>
              <a:chExt cx="228" cy="246"/>
            </a:xfrm>
          </p:grpSpPr>
          <p:sp>
            <p:nvSpPr>
              <p:cNvPr id="38297" name="Freeform 181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98" name="Freeform 182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99" name="Freeform 183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0" name="Freeform 184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1" name="Freeform 185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04" name="Group 186"/>
            <p:cNvGrpSpPr>
              <a:grpSpLocks/>
            </p:cNvGrpSpPr>
            <p:nvPr/>
          </p:nvGrpSpPr>
          <p:grpSpPr bwMode="auto">
            <a:xfrm flipH="1">
              <a:off x="1411" y="2390"/>
              <a:ext cx="178" cy="201"/>
              <a:chOff x="2004" y="2820"/>
              <a:chExt cx="228" cy="246"/>
            </a:xfrm>
          </p:grpSpPr>
          <p:sp>
            <p:nvSpPr>
              <p:cNvPr id="38292" name="Freeform 187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93" name="Freeform 188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94" name="Freeform 189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95" name="Freeform 190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96" name="Freeform 191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05" name="Group 192"/>
            <p:cNvGrpSpPr>
              <a:grpSpLocks/>
            </p:cNvGrpSpPr>
            <p:nvPr/>
          </p:nvGrpSpPr>
          <p:grpSpPr bwMode="auto">
            <a:xfrm>
              <a:off x="1209" y="2841"/>
              <a:ext cx="112" cy="202"/>
              <a:chOff x="2004" y="2820"/>
              <a:chExt cx="228" cy="246"/>
            </a:xfrm>
          </p:grpSpPr>
          <p:sp>
            <p:nvSpPr>
              <p:cNvPr id="38287" name="Freeform 193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88" name="Freeform 194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89" name="Freeform 195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90" name="Freeform 196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91" name="Freeform 197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06" name="Group 198"/>
            <p:cNvGrpSpPr>
              <a:grpSpLocks/>
            </p:cNvGrpSpPr>
            <p:nvPr/>
          </p:nvGrpSpPr>
          <p:grpSpPr bwMode="auto">
            <a:xfrm flipH="1">
              <a:off x="1326" y="2871"/>
              <a:ext cx="179" cy="201"/>
              <a:chOff x="2004" y="2820"/>
              <a:chExt cx="228" cy="246"/>
            </a:xfrm>
          </p:grpSpPr>
          <p:sp>
            <p:nvSpPr>
              <p:cNvPr id="38282" name="Freeform 199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83" name="Freeform 200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84" name="Freeform 201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85" name="Freeform 202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86" name="Freeform 203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07" name="Group 204"/>
            <p:cNvGrpSpPr>
              <a:grpSpLocks/>
            </p:cNvGrpSpPr>
            <p:nvPr/>
          </p:nvGrpSpPr>
          <p:grpSpPr bwMode="auto">
            <a:xfrm flipH="1">
              <a:off x="1124" y="2503"/>
              <a:ext cx="179" cy="201"/>
              <a:chOff x="2004" y="2820"/>
              <a:chExt cx="228" cy="246"/>
            </a:xfrm>
          </p:grpSpPr>
          <p:sp>
            <p:nvSpPr>
              <p:cNvPr id="38277" name="Freeform 205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78" name="Freeform 206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79" name="Freeform 207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80" name="Freeform 208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81" name="Freeform 209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08" name="Group 119"/>
          <p:cNvGrpSpPr>
            <a:grpSpLocks/>
          </p:cNvGrpSpPr>
          <p:nvPr/>
        </p:nvGrpSpPr>
        <p:grpSpPr bwMode="auto">
          <a:xfrm>
            <a:off x="2895600" y="4408488"/>
            <a:ext cx="314325" cy="438150"/>
            <a:chOff x="941" y="2311"/>
            <a:chExt cx="822" cy="761"/>
          </a:xfrm>
        </p:grpSpPr>
        <p:sp>
          <p:nvSpPr>
            <p:cNvPr id="38167" name="Freeform 120"/>
            <p:cNvSpPr>
              <a:spLocks/>
            </p:cNvSpPr>
            <p:nvPr/>
          </p:nvSpPr>
          <p:spPr bwMode="auto">
            <a:xfrm>
              <a:off x="1194" y="2326"/>
              <a:ext cx="99" cy="167"/>
            </a:xfrm>
            <a:custGeom>
              <a:avLst/>
              <a:gdLst>
                <a:gd name="T0" fmla="*/ 30 w 126"/>
                <a:gd name="T1" fmla="*/ 0 h 204"/>
                <a:gd name="T2" fmla="*/ 22 w 126"/>
                <a:gd name="T3" fmla="*/ 9 h 204"/>
                <a:gd name="T4" fmla="*/ 17 w 126"/>
                <a:gd name="T5" fmla="*/ 34 h 204"/>
                <a:gd name="T6" fmla="*/ 0 w 126"/>
                <a:gd name="T7" fmla="*/ 61 h 2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6" h="204">
                  <a:moveTo>
                    <a:pt x="126" y="0"/>
                  </a:moveTo>
                  <a:cubicBezTo>
                    <a:pt x="118" y="12"/>
                    <a:pt x="103" y="18"/>
                    <a:pt x="96" y="30"/>
                  </a:cubicBezTo>
                  <a:cubicBezTo>
                    <a:pt x="80" y="56"/>
                    <a:pt x="82" y="87"/>
                    <a:pt x="72" y="114"/>
                  </a:cubicBezTo>
                  <a:cubicBezTo>
                    <a:pt x="58" y="152"/>
                    <a:pt x="28" y="176"/>
                    <a:pt x="0" y="20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168" name="Freeform 121"/>
            <p:cNvSpPr>
              <a:spLocks/>
            </p:cNvSpPr>
            <p:nvPr/>
          </p:nvSpPr>
          <p:spPr bwMode="auto">
            <a:xfrm flipH="1">
              <a:off x="1312" y="2331"/>
              <a:ext cx="47" cy="569"/>
            </a:xfrm>
            <a:custGeom>
              <a:avLst/>
              <a:gdLst>
                <a:gd name="T0" fmla="*/ 83 w 42"/>
                <a:gd name="T1" fmla="*/ 0 h 300"/>
                <a:gd name="T2" fmla="*/ 24 w 42"/>
                <a:gd name="T3" fmla="*/ 2238 h 300"/>
                <a:gd name="T4" fmla="*/ 0 w 42"/>
                <a:gd name="T5" fmla="*/ 3911 h 300"/>
                <a:gd name="T6" fmla="*/ 60 w 42"/>
                <a:gd name="T7" fmla="*/ 13965 h 3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300">
                  <a:moveTo>
                    <a:pt x="42" y="0"/>
                  </a:moveTo>
                  <a:cubicBezTo>
                    <a:pt x="34" y="12"/>
                    <a:pt x="17" y="37"/>
                    <a:pt x="12" y="48"/>
                  </a:cubicBezTo>
                  <a:cubicBezTo>
                    <a:pt x="7" y="60"/>
                    <a:pt x="0" y="84"/>
                    <a:pt x="0" y="84"/>
                  </a:cubicBezTo>
                  <a:cubicBezTo>
                    <a:pt x="7" y="160"/>
                    <a:pt x="30" y="221"/>
                    <a:pt x="30" y="30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169" name="Freeform 122"/>
            <p:cNvSpPr>
              <a:spLocks/>
            </p:cNvSpPr>
            <p:nvPr/>
          </p:nvSpPr>
          <p:spPr bwMode="auto">
            <a:xfrm>
              <a:off x="1282" y="2311"/>
              <a:ext cx="80" cy="388"/>
            </a:xfrm>
            <a:custGeom>
              <a:avLst/>
              <a:gdLst>
                <a:gd name="T0" fmla="*/ 8 w 102"/>
                <a:gd name="T1" fmla="*/ 0 h 474"/>
                <a:gd name="T2" fmla="*/ 2 w 102"/>
                <a:gd name="T3" fmla="*/ 58 h 474"/>
                <a:gd name="T4" fmla="*/ 16 w 102"/>
                <a:gd name="T5" fmla="*/ 78 h 474"/>
                <a:gd name="T6" fmla="*/ 19 w 102"/>
                <a:gd name="T7" fmla="*/ 130 h 474"/>
                <a:gd name="T8" fmla="*/ 16 w 102"/>
                <a:gd name="T9" fmla="*/ 141 h 474"/>
                <a:gd name="T10" fmla="*/ 16 w 102"/>
                <a:gd name="T11" fmla="*/ 142 h 4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2" h="474">
                  <a:moveTo>
                    <a:pt x="32" y="0"/>
                  </a:moveTo>
                  <a:cubicBezTo>
                    <a:pt x="0" y="65"/>
                    <a:pt x="12" y="106"/>
                    <a:pt x="8" y="192"/>
                  </a:cubicBezTo>
                  <a:cubicBezTo>
                    <a:pt x="16" y="223"/>
                    <a:pt x="41" y="240"/>
                    <a:pt x="68" y="258"/>
                  </a:cubicBezTo>
                  <a:cubicBezTo>
                    <a:pt x="102" y="309"/>
                    <a:pt x="86" y="375"/>
                    <a:pt x="80" y="432"/>
                  </a:cubicBezTo>
                  <a:cubicBezTo>
                    <a:pt x="79" y="445"/>
                    <a:pt x="68" y="455"/>
                    <a:pt x="68" y="468"/>
                  </a:cubicBezTo>
                  <a:cubicBezTo>
                    <a:pt x="68" y="470"/>
                    <a:pt x="68" y="472"/>
                    <a:pt x="68" y="47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170" name="Freeform 123"/>
            <p:cNvSpPr>
              <a:spLocks/>
            </p:cNvSpPr>
            <p:nvPr/>
          </p:nvSpPr>
          <p:spPr bwMode="auto">
            <a:xfrm>
              <a:off x="1321" y="2321"/>
              <a:ext cx="122" cy="270"/>
            </a:xfrm>
            <a:custGeom>
              <a:avLst/>
              <a:gdLst>
                <a:gd name="T0" fmla="*/ 0 w 156"/>
                <a:gd name="T1" fmla="*/ 0 h 330"/>
                <a:gd name="T2" fmla="*/ 22 w 156"/>
                <a:gd name="T3" fmla="*/ 20 h 330"/>
                <a:gd name="T4" fmla="*/ 32 w 156"/>
                <a:gd name="T5" fmla="*/ 35 h 330"/>
                <a:gd name="T6" fmla="*/ 35 w 156"/>
                <a:gd name="T7" fmla="*/ 99 h 3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6" h="330">
                  <a:moveTo>
                    <a:pt x="0" y="0"/>
                  </a:moveTo>
                  <a:cubicBezTo>
                    <a:pt x="25" y="42"/>
                    <a:pt x="53" y="49"/>
                    <a:pt x="96" y="66"/>
                  </a:cubicBezTo>
                  <a:cubicBezTo>
                    <a:pt x="109" y="85"/>
                    <a:pt x="125" y="101"/>
                    <a:pt x="138" y="120"/>
                  </a:cubicBezTo>
                  <a:cubicBezTo>
                    <a:pt x="144" y="191"/>
                    <a:pt x="156" y="259"/>
                    <a:pt x="156" y="33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171" name="Freeform 124"/>
            <p:cNvSpPr>
              <a:spLocks/>
            </p:cNvSpPr>
            <p:nvPr/>
          </p:nvSpPr>
          <p:spPr bwMode="auto">
            <a:xfrm>
              <a:off x="1312" y="2361"/>
              <a:ext cx="287" cy="211"/>
            </a:xfrm>
            <a:custGeom>
              <a:avLst/>
              <a:gdLst>
                <a:gd name="T0" fmla="*/ 0 w 366"/>
                <a:gd name="T1" fmla="*/ 0 h 258"/>
                <a:gd name="T2" fmla="*/ 5 w 366"/>
                <a:gd name="T3" fmla="*/ 20 h 258"/>
                <a:gd name="T4" fmla="*/ 16 w 366"/>
                <a:gd name="T5" fmla="*/ 41 h 258"/>
                <a:gd name="T6" fmla="*/ 85 w 366"/>
                <a:gd name="T7" fmla="*/ 77 h 2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6" h="258">
                  <a:moveTo>
                    <a:pt x="0" y="0"/>
                  </a:moveTo>
                  <a:cubicBezTo>
                    <a:pt x="13" y="19"/>
                    <a:pt x="11" y="47"/>
                    <a:pt x="24" y="66"/>
                  </a:cubicBezTo>
                  <a:cubicBezTo>
                    <a:pt x="39" y="89"/>
                    <a:pt x="51" y="116"/>
                    <a:pt x="66" y="138"/>
                  </a:cubicBezTo>
                  <a:cubicBezTo>
                    <a:pt x="122" y="222"/>
                    <a:pt x="270" y="258"/>
                    <a:pt x="366" y="25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172" name="Freeform 125"/>
            <p:cNvSpPr>
              <a:spLocks/>
            </p:cNvSpPr>
            <p:nvPr/>
          </p:nvSpPr>
          <p:spPr bwMode="auto">
            <a:xfrm>
              <a:off x="974" y="2492"/>
              <a:ext cx="220" cy="94"/>
            </a:xfrm>
            <a:custGeom>
              <a:avLst/>
              <a:gdLst>
                <a:gd name="T0" fmla="*/ 64 w 282"/>
                <a:gd name="T1" fmla="*/ 2 h 115"/>
                <a:gd name="T2" fmla="*/ 42 w 282"/>
                <a:gd name="T3" fmla="*/ 4 h 115"/>
                <a:gd name="T4" fmla="*/ 29 w 282"/>
                <a:gd name="T5" fmla="*/ 15 h 115"/>
                <a:gd name="T6" fmla="*/ 0 w 282"/>
                <a:gd name="T7" fmla="*/ 34 h 1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115">
                  <a:moveTo>
                    <a:pt x="282" y="7"/>
                  </a:moveTo>
                  <a:cubicBezTo>
                    <a:pt x="248" y="0"/>
                    <a:pt x="219" y="2"/>
                    <a:pt x="186" y="13"/>
                  </a:cubicBezTo>
                  <a:cubicBezTo>
                    <a:pt x="168" y="31"/>
                    <a:pt x="151" y="33"/>
                    <a:pt x="132" y="49"/>
                  </a:cubicBezTo>
                  <a:cubicBezTo>
                    <a:pt x="90" y="84"/>
                    <a:pt x="56" y="115"/>
                    <a:pt x="0" y="115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809" name="Group 126"/>
            <p:cNvGrpSpPr>
              <a:grpSpLocks/>
            </p:cNvGrpSpPr>
            <p:nvPr/>
          </p:nvGrpSpPr>
          <p:grpSpPr bwMode="auto">
            <a:xfrm>
              <a:off x="941" y="2508"/>
              <a:ext cx="178" cy="201"/>
              <a:chOff x="2004" y="2820"/>
              <a:chExt cx="228" cy="246"/>
            </a:xfrm>
          </p:grpSpPr>
          <p:sp>
            <p:nvSpPr>
              <p:cNvPr id="38252" name="Freeform 127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53" name="Freeform 128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54" name="Freeform 129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55" name="Freeform 130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56" name="Freeform 131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10" name="Group 132"/>
            <p:cNvGrpSpPr>
              <a:grpSpLocks/>
            </p:cNvGrpSpPr>
            <p:nvPr/>
          </p:nvGrpSpPr>
          <p:grpSpPr bwMode="auto">
            <a:xfrm>
              <a:off x="1166" y="2670"/>
              <a:ext cx="179" cy="201"/>
              <a:chOff x="2004" y="2820"/>
              <a:chExt cx="228" cy="246"/>
            </a:xfrm>
          </p:grpSpPr>
          <p:sp>
            <p:nvSpPr>
              <p:cNvPr id="38247" name="Freeform 133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48" name="Freeform 134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49" name="Freeform 135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50" name="Freeform 136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51" name="Freeform 137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11" name="Group 138"/>
            <p:cNvGrpSpPr>
              <a:grpSpLocks/>
            </p:cNvGrpSpPr>
            <p:nvPr/>
          </p:nvGrpSpPr>
          <p:grpSpPr bwMode="auto">
            <a:xfrm flipH="1">
              <a:off x="1368" y="2361"/>
              <a:ext cx="179" cy="201"/>
              <a:chOff x="2004" y="2820"/>
              <a:chExt cx="228" cy="246"/>
            </a:xfrm>
          </p:grpSpPr>
          <p:sp>
            <p:nvSpPr>
              <p:cNvPr id="38242" name="Freeform 139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43" name="Freeform 140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44" name="Freeform 141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45" name="Freeform 142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46" name="Freeform 143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12" name="Group 144"/>
            <p:cNvGrpSpPr>
              <a:grpSpLocks/>
            </p:cNvGrpSpPr>
            <p:nvPr/>
          </p:nvGrpSpPr>
          <p:grpSpPr bwMode="auto">
            <a:xfrm>
              <a:off x="1138" y="2361"/>
              <a:ext cx="113" cy="201"/>
              <a:chOff x="2004" y="2820"/>
              <a:chExt cx="228" cy="246"/>
            </a:xfrm>
          </p:grpSpPr>
          <p:sp>
            <p:nvSpPr>
              <p:cNvPr id="38237" name="Freeform 145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38" name="Freeform 146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39" name="Freeform 147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40" name="Freeform 148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41" name="Freeform 149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13" name="Group 150"/>
            <p:cNvGrpSpPr>
              <a:grpSpLocks/>
            </p:cNvGrpSpPr>
            <p:nvPr/>
          </p:nvGrpSpPr>
          <p:grpSpPr bwMode="auto">
            <a:xfrm flipH="1">
              <a:off x="1340" y="2518"/>
              <a:ext cx="66" cy="201"/>
              <a:chOff x="2004" y="2820"/>
              <a:chExt cx="228" cy="246"/>
            </a:xfrm>
          </p:grpSpPr>
          <p:sp>
            <p:nvSpPr>
              <p:cNvPr id="38232" name="Freeform 151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33" name="Freeform 152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34" name="Freeform 153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35" name="Freeform 154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36" name="Freeform 155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14" name="Group 156"/>
            <p:cNvGrpSpPr>
              <a:grpSpLocks/>
            </p:cNvGrpSpPr>
            <p:nvPr/>
          </p:nvGrpSpPr>
          <p:grpSpPr bwMode="auto">
            <a:xfrm flipH="1">
              <a:off x="1298" y="2439"/>
              <a:ext cx="178" cy="201"/>
              <a:chOff x="2004" y="2820"/>
              <a:chExt cx="228" cy="246"/>
            </a:xfrm>
          </p:grpSpPr>
          <p:sp>
            <p:nvSpPr>
              <p:cNvPr id="38227" name="Freeform 157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28" name="Freeform 158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29" name="Freeform 159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30" name="Freeform 160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31" name="Freeform 161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15" name="Group 162"/>
            <p:cNvGrpSpPr>
              <a:grpSpLocks/>
            </p:cNvGrpSpPr>
            <p:nvPr/>
          </p:nvGrpSpPr>
          <p:grpSpPr bwMode="auto">
            <a:xfrm flipH="1">
              <a:off x="1298" y="2650"/>
              <a:ext cx="178" cy="201"/>
              <a:chOff x="2004" y="2820"/>
              <a:chExt cx="228" cy="246"/>
            </a:xfrm>
          </p:grpSpPr>
          <p:sp>
            <p:nvSpPr>
              <p:cNvPr id="38222" name="Freeform 163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23" name="Freeform 164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24" name="Freeform 165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25" name="Freeform 166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26" name="Freeform 167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16" name="Group 168"/>
            <p:cNvGrpSpPr>
              <a:grpSpLocks/>
            </p:cNvGrpSpPr>
            <p:nvPr/>
          </p:nvGrpSpPr>
          <p:grpSpPr bwMode="auto">
            <a:xfrm flipH="1">
              <a:off x="1364" y="2518"/>
              <a:ext cx="178" cy="201"/>
              <a:chOff x="2004" y="2820"/>
              <a:chExt cx="228" cy="246"/>
            </a:xfrm>
          </p:grpSpPr>
          <p:sp>
            <p:nvSpPr>
              <p:cNvPr id="38217" name="Freeform 169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18" name="Freeform 170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19" name="Freeform 171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20" name="Freeform 172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21" name="Freeform 173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17" name="Group 174"/>
            <p:cNvGrpSpPr>
              <a:grpSpLocks/>
            </p:cNvGrpSpPr>
            <p:nvPr/>
          </p:nvGrpSpPr>
          <p:grpSpPr bwMode="auto">
            <a:xfrm flipH="1">
              <a:off x="1443" y="2591"/>
              <a:ext cx="179" cy="201"/>
              <a:chOff x="2004" y="2820"/>
              <a:chExt cx="228" cy="246"/>
            </a:xfrm>
          </p:grpSpPr>
          <p:sp>
            <p:nvSpPr>
              <p:cNvPr id="38212" name="Freeform 175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13" name="Freeform 176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14" name="Freeform 177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15" name="Freeform 178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16" name="Freeform 179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18" name="Group 180"/>
            <p:cNvGrpSpPr>
              <a:grpSpLocks/>
            </p:cNvGrpSpPr>
            <p:nvPr/>
          </p:nvGrpSpPr>
          <p:grpSpPr bwMode="auto">
            <a:xfrm flipH="1">
              <a:off x="1584" y="2572"/>
              <a:ext cx="179" cy="201"/>
              <a:chOff x="2004" y="2820"/>
              <a:chExt cx="228" cy="246"/>
            </a:xfrm>
          </p:grpSpPr>
          <p:sp>
            <p:nvSpPr>
              <p:cNvPr id="38207" name="Freeform 181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08" name="Freeform 182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09" name="Freeform 183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10" name="Freeform 184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11" name="Freeform 185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19" name="Group 186"/>
            <p:cNvGrpSpPr>
              <a:grpSpLocks/>
            </p:cNvGrpSpPr>
            <p:nvPr/>
          </p:nvGrpSpPr>
          <p:grpSpPr bwMode="auto">
            <a:xfrm flipH="1">
              <a:off x="1411" y="2390"/>
              <a:ext cx="178" cy="201"/>
              <a:chOff x="2004" y="2820"/>
              <a:chExt cx="228" cy="246"/>
            </a:xfrm>
          </p:grpSpPr>
          <p:sp>
            <p:nvSpPr>
              <p:cNvPr id="38202" name="Freeform 187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03" name="Freeform 188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04" name="Freeform 189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05" name="Freeform 190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06" name="Freeform 191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0" name="Group 192"/>
            <p:cNvGrpSpPr>
              <a:grpSpLocks/>
            </p:cNvGrpSpPr>
            <p:nvPr/>
          </p:nvGrpSpPr>
          <p:grpSpPr bwMode="auto">
            <a:xfrm>
              <a:off x="1209" y="2841"/>
              <a:ext cx="112" cy="202"/>
              <a:chOff x="2004" y="2820"/>
              <a:chExt cx="228" cy="246"/>
            </a:xfrm>
          </p:grpSpPr>
          <p:sp>
            <p:nvSpPr>
              <p:cNvPr id="38197" name="Freeform 193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98" name="Freeform 194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99" name="Freeform 195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00" name="Freeform 196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01" name="Freeform 197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1" name="Group 198"/>
            <p:cNvGrpSpPr>
              <a:grpSpLocks/>
            </p:cNvGrpSpPr>
            <p:nvPr/>
          </p:nvGrpSpPr>
          <p:grpSpPr bwMode="auto">
            <a:xfrm flipH="1">
              <a:off x="1326" y="2871"/>
              <a:ext cx="179" cy="201"/>
              <a:chOff x="2004" y="2820"/>
              <a:chExt cx="228" cy="246"/>
            </a:xfrm>
          </p:grpSpPr>
          <p:sp>
            <p:nvSpPr>
              <p:cNvPr id="38192" name="Freeform 199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93" name="Freeform 200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94" name="Freeform 201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95" name="Freeform 202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96" name="Freeform 203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2" name="Group 204"/>
            <p:cNvGrpSpPr>
              <a:grpSpLocks/>
            </p:cNvGrpSpPr>
            <p:nvPr/>
          </p:nvGrpSpPr>
          <p:grpSpPr bwMode="auto">
            <a:xfrm flipH="1">
              <a:off x="1124" y="2503"/>
              <a:ext cx="179" cy="201"/>
              <a:chOff x="2004" y="2820"/>
              <a:chExt cx="228" cy="246"/>
            </a:xfrm>
          </p:grpSpPr>
          <p:sp>
            <p:nvSpPr>
              <p:cNvPr id="38187" name="Freeform 205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88" name="Freeform 206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89" name="Freeform 207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90" name="Freeform 208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91" name="Freeform 209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23" name="Group 119"/>
          <p:cNvGrpSpPr>
            <a:grpSpLocks/>
          </p:cNvGrpSpPr>
          <p:nvPr/>
        </p:nvGrpSpPr>
        <p:grpSpPr bwMode="auto">
          <a:xfrm>
            <a:off x="1657350" y="3903663"/>
            <a:ext cx="314325" cy="438150"/>
            <a:chOff x="941" y="2311"/>
            <a:chExt cx="822" cy="761"/>
          </a:xfrm>
        </p:grpSpPr>
        <p:sp>
          <p:nvSpPr>
            <p:cNvPr id="38077" name="Freeform 120"/>
            <p:cNvSpPr>
              <a:spLocks/>
            </p:cNvSpPr>
            <p:nvPr/>
          </p:nvSpPr>
          <p:spPr bwMode="auto">
            <a:xfrm>
              <a:off x="1194" y="2326"/>
              <a:ext cx="99" cy="167"/>
            </a:xfrm>
            <a:custGeom>
              <a:avLst/>
              <a:gdLst>
                <a:gd name="T0" fmla="*/ 30 w 126"/>
                <a:gd name="T1" fmla="*/ 0 h 204"/>
                <a:gd name="T2" fmla="*/ 22 w 126"/>
                <a:gd name="T3" fmla="*/ 9 h 204"/>
                <a:gd name="T4" fmla="*/ 17 w 126"/>
                <a:gd name="T5" fmla="*/ 34 h 204"/>
                <a:gd name="T6" fmla="*/ 0 w 126"/>
                <a:gd name="T7" fmla="*/ 61 h 2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6" h="204">
                  <a:moveTo>
                    <a:pt x="126" y="0"/>
                  </a:moveTo>
                  <a:cubicBezTo>
                    <a:pt x="118" y="12"/>
                    <a:pt x="103" y="18"/>
                    <a:pt x="96" y="30"/>
                  </a:cubicBezTo>
                  <a:cubicBezTo>
                    <a:pt x="80" y="56"/>
                    <a:pt x="82" y="87"/>
                    <a:pt x="72" y="114"/>
                  </a:cubicBezTo>
                  <a:cubicBezTo>
                    <a:pt x="58" y="152"/>
                    <a:pt x="28" y="176"/>
                    <a:pt x="0" y="20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078" name="Freeform 121"/>
            <p:cNvSpPr>
              <a:spLocks/>
            </p:cNvSpPr>
            <p:nvPr/>
          </p:nvSpPr>
          <p:spPr bwMode="auto">
            <a:xfrm flipH="1">
              <a:off x="1312" y="2331"/>
              <a:ext cx="47" cy="569"/>
            </a:xfrm>
            <a:custGeom>
              <a:avLst/>
              <a:gdLst>
                <a:gd name="T0" fmla="*/ 83 w 42"/>
                <a:gd name="T1" fmla="*/ 0 h 300"/>
                <a:gd name="T2" fmla="*/ 24 w 42"/>
                <a:gd name="T3" fmla="*/ 2238 h 300"/>
                <a:gd name="T4" fmla="*/ 0 w 42"/>
                <a:gd name="T5" fmla="*/ 3911 h 300"/>
                <a:gd name="T6" fmla="*/ 60 w 42"/>
                <a:gd name="T7" fmla="*/ 13965 h 3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300">
                  <a:moveTo>
                    <a:pt x="42" y="0"/>
                  </a:moveTo>
                  <a:cubicBezTo>
                    <a:pt x="34" y="12"/>
                    <a:pt x="17" y="37"/>
                    <a:pt x="12" y="48"/>
                  </a:cubicBezTo>
                  <a:cubicBezTo>
                    <a:pt x="7" y="60"/>
                    <a:pt x="0" y="84"/>
                    <a:pt x="0" y="84"/>
                  </a:cubicBezTo>
                  <a:cubicBezTo>
                    <a:pt x="7" y="160"/>
                    <a:pt x="30" y="221"/>
                    <a:pt x="30" y="30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079" name="Freeform 122"/>
            <p:cNvSpPr>
              <a:spLocks/>
            </p:cNvSpPr>
            <p:nvPr/>
          </p:nvSpPr>
          <p:spPr bwMode="auto">
            <a:xfrm>
              <a:off x="1282" y="2311"/>
              <a:ext cx="80" cy="388"/>
            </a:xfrm>
            <a:custGeom>
              <a:avLst/>
              <a:gdLst>
                <a:gd name="T0" fmla="*/ 8 w 102"/>
                <a:gd name="T1" fmla="*/ 0 h 474"/>
                <a:gd name="T2" fmla="*/ 2 w 102"/>
                <a:gd name="T3" fmla="*/ 58 h 474"/>
                <a:gd name="T4" fmla="*/ 16 w 102"/>
                <a:gd name="T5" fmla="*/ 78 h 474"/>
                <a:gd name="T6" fmla="*/ 19 w 102"/>
                <a:gd name="T7" fmla="*/ 130 h 474"/>
                <a:gd name="T8" fmla="*/ 16 w 102"/>
                <a:gd name="T9" fmla="*/ 141 h 474"/>
                <a:gd name="T10" fmla="*/ 16 w 102"/>
                <a:gd name="T11" fmla="*/ 142 h 4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2" h="474">
                  <a:moveTo>
                    <a:pt x="32" y="0"/>
                  </a:moveTo>
                  <a:cubicBezTo>
                    <a:pt x="0" y="65"/>
                    <a:pt x="12" y="106"/>
                    <a:pt x="8" y="192"/>
                  </a:cubicBezTo>
                  <a:cubicBezTo>
                    <a:pt x="16" y="223"/>
                    <a:pt x="41" y="240"/>
                    <a:pt x="68" y="258"/>
                  </a:cubicBezTo>
                  <a:cubicBezTo>
                    <a:pt x="102" y="309"/>
                    <a:pt x="86" y="375"/>
                    <a:pt x="80" y="432"/>
                  </a:cubicBezTo>
                  <a:cubicBezTo>
                    <a:pt x="79" y="445"/>
                    <a:pt x="68" y="455"/>
                    <a:pt x="68" y="468"/>
                  </a:cubicBezTo>
                  <a:cubicBezTo>
                    <a:pt x="68" y="470"/>
                    <a:pt x="68" y="472"/>
                    <a:pt x="68" y="47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080" name="Freeform 123"/>
            <p:cNvSpPr>
              <a:spLocks/>
            </p:cNvSpPr>
            <p:nvPr/>
          </p:nvSpPr>
          <p:spPr bwMode="auto">
            <a:xfrm>
              <a:off x="1321" y="2321"/>
              <a:ext cx="122" cy="270"/>
            </a:xfrm>
            <a:custGeom>
              <a:avLst/>
              <a:gdLst>
                <a:gd name="T0" fmla="*/ 0 w 156"/>
                <a:gd name="T1" fmla="*/ 0 h 330"/>
                <a:gd name="T2" fmla="*/ 22 w 156"/>
                <a:gd name="T3" fmla="*/ 20 h 330"/>
                <a:gd name="T4" fmla="*/ 32 w 156"/>
                <a:gd name="T5" fmla="*/ 35 h 330"/>
                <a:gd name="T6" fmla="*/ 35 w 156"/>
                <a:gd name="T7" fmla="*/ 99 h 3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6" h="330">
                  <a:moveTo>
                    <a:pt x="0" y="0"/>
                  </a:moveTo>
                  <a:cubicBezTo>
                    <a:pt x="25" y="42"/>
                    <a:pt x="53" y="49"/>
                    <a:pt x="96" y="66"/>
                  </a:cubicBezTo>
                  <a:cubicBezTo>
                    <a:pt x="109" y="85"/>
                    <a:pt x="125" y="101"/>
                    <a:pt x="138" y="120"/>
                  </a:cubicBezTo>
                  <a:cubicBezTo>
                    <a:pt x="144" y="191"/>
                    <a:pt x="156" y="259"/>
                    <a:pt x="156" y="33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081" name="Freeform 124"/>
            <p:cNvSpPr>
              <a:spLocks/>
            </p:cNvSpPr>
            <p:nvPr/>
          </p:nvSpPr>
          <p:spPr bwMode="auto">
            <a:xfrm>
              <a:off x="1312" y="2361"/>
              <a:ext cx="287" cy="211"/>
            </a:xfrm>
            <a:custGeom>
              <a:avLst/>
              <a:gdLst>
                <a:gd name="T0" fmla="*/ 0 w 366"/>
                <a:gd name="T1" fmla="*/ 0 h 258"/>
                <a:gd name="T2" fmla="*/ 5 w 366"/>
                <a:gd name="T3" fmla="*/ 20 h 258"/>
                <a:gd name="T4" fmla="*/ 16 w 366"/>
                <a:gd name="T5" fmla="*/ 41 h 258"/>
                <a:gd name="T6" fmla="*/ 85 w 366"/>
                <a:gd name="T7" fmla="*/ 77 h 2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6" h="258">
                  <a:moveTo>
                    <a:pt x="0" y="0"/>
                  </a:moveTo>
                  <a:cubicBezTo>
                    <a:pt x="13" y="19"/>
                    <a:pt x="11" y="47"/>
                    <a:pt x="24" y="66"/>
                  </a:cubicBezTo>
                  <a:cubicBezTo>
                    <a:pt x="39" y="89"/>
                    <a:pt x="51" y="116"/>
                    <a:pt x="66" y="138"/>
                  </a:cubicBezTo>
                  <a:cubicBezTo>
                    <a:pt x="122" y="222"/>
                    <a:pt x="270" y="258"/>
                    <a:pt x="366" y="25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082" name="Freeform 125"/>
            <p:cNvSpPr>
              <a:spLocks/>
            </p:cNvSpPr>
            <p:nvPr/>
          </p:nvSpPr>
          <p:spPr bwMode="auto">
            <a:xfrm>
              <a:off x="974" y="2492"/>
              <a:ext cx="220" cy="94"/>
            </a:xfrm>
            <a:custGeom>
              <a:avLst/>
              <a:gdLst>
                <a:gd name="T0" fmla="*/ 64 w 282"/>
                <a:gd name="T1" fmla="*/ 2 h 115"/>
                <a:gd name="T2" fmla="*/ 42 w 282"/>
                <a:gd name="T3" fmla="*/ 4 h 115"/>
                <a:gd name="T4" fmla="*/ 29 w 282"/>
                <a:gd name="T5" fmla="*/ 15 h 115"/>
                <a:gd name="T6" fmla="*/ 0 w 282"/>
                <a:gd name="T7" fmla="*/ 34 h 1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115">
                  <a:moveTo>
                    <a:pt x="282" y="7"/>
                  </a:moveTo>
                  <a:cubicBezTo>
                    <a:pt x="248" y="0"/>
                    <a:pt x="219" y="2"/>
                    <a:pt x="186" y="13"/>
                  </a:cubicBezTo>
                  <a:cubicBezTo>
                    <a:pt x="168" y="31"/>
                    <a:pt x="151" y="33"/>
                    <a:pt x="132" y="49"/>
                  </a:cubicBezTo>
                  <a:cubicBezTo>
                    <a:pt x="90" y="84"/>
                    <a:pt x="56" y="115"/>
                    <a:pt x="0" y="115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4" name="Group 126"/>
            <p:cNvGrpSpPr>
              <a:grpSpLocks/>
            </p:cNvGrpSpPr>
            <p:nvPr/>
          </p:nvGrpSpPr>
          <p:grpSpPr bwMode="auto">
            <a:xfrm>
              <a:off x="941" y="2508"/>
              <a:ext cx="178" cy="201"/>
              <a:chOff x="2004" y="2820"/>
              <a:chExt cx="228" cy="246"/>
            </a:xfrm>
          </p:grpSpPr>
          <p:sp>
            <p:nvSpPr>
              <p:cNvPr id="38162" name="Freeform 127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63" name="Freeform 128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64" name="Freeform 129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65" name="Freeform 130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66" name="Freeform 131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5" name="Group 132"/>
            <p:cNvGrpSpPr>
              <a:grpSpLocks/>
            </p:cNvGrpSpPr>
            <p:nvPr/>
          </p:nvGrpSpPr>
          <p:grpSpPr bwMode="auto">
            <a:xfrm>
              <a:off x="1166" y="2670"/>
              <a:ext cx="179" cy="201"/>
              <a:chOff x="2004" y="2820"/>
              <a:chExt cx="228" cy="246"/>
            </a:xfrm>
          </p:grpSpPr>
          <p:sp>
            <p:nvSpPr>
              <p:cNvPr id="38157" name="Freeform 133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58" name="Freeform 134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59" name="Freeform 135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60" name="Freeform 136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61" name="Freeform 137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6" name="Group 138"/>
            <p:cNvGrpSpPr>
              <a:grpSpLocks/>
            </p:cNvGrpSpPr>
            <p:nvPr/>
          </p:nvGrpSpPr>
          <p:grpSpPr bwMode="auto">
            <a:xfrm flipH="1">
              <a:off x="1368" y="2361"/>
              <a:ext cx="179" cy="201"/>
              <a:chOff x="2004" y="2820"/>
              <a:chExt cx="228" cy="246"/>
            </a:xfrm>
          </p:grpSpPr>
          <p:sp>
            <p:nvSpPr>
              <p:cNvPr id="38152" name="Freeform 139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53" name="Freeform 140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54" name="Freeform 141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55" name="Freeform 142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56" name="Freeform 143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7" name="Group 144"/>
            <p:cNvGrpSpPr>
              <a:grpSpLocks/>
            </p:cNvGrpSpPr>
            <p:nvPr/>
          </p:nvGrpSpPr>
          <p:grpSpPr bwMode="auto">
            <a:xfrm>
              <a:off x="1138" y="2361"/>
              <a:ext cx="113" cy="201"/>
              <a:chOff x="2004" y="2820"/>
              <a:chExt cx="228" cy="246"/>
            </a:xfrm>
          </p:grpSpPr>
          <p:sp>
            <p:nvSpPr>
              <p:cNvPr id="38147" name="Freeform 145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48" name="Freeform 146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49" name="Freeform 147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50" name="Freeform 148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51" name="Freeform 149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8" name="Group 150"/>
            <p:cNvGrpSpPr>
              <a:grpSpLocks/>
            </p:cNvGrpSpPr>
            <p:nvPr/>
          </p:nvGrpSpPr>
          <p:grpSpPr bwMode="auto">
            <a:xfrm flipH="1">
              <a:off x="1340" y="2518"/>
              <a:ext cx="66" cy="201"/>
              <a:chOff x="2004" y="2820"/>
              <a:chExt cx="228" cy="246"/>
            </a:xfrm>
          </p:grpSpPr>
          <p:sp>
            <p:nvSpPr>
              <p:cNvPr id="38142" name="Freeform 151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43" name="Freeform 152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44" name="Freeform 153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45" name="Freeform 154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46" name="Freeform 155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9" name="Group 156"/>
            <p:cNvGrpSpPr>
              <a:grpSpLocks/>
            </p:cNvGrpSpPr>
            <p:nvPr/>
          </p:nvGrpSpPr>
          <p:grpSpPr bwMode="auto">
            <a:xfrm flipH="1">
              <a:off x="1298" y="2439"/>
              <a:ext cx="178" cy="201"/>
              <a:chOff x="2004" y="2820"/>
              <a:chExt cx="228" cy="246"/>
            </a:xfrm>
          </p:grpSpPr>
          <p:sp>
            <p:nvSpPr>
              <p:cNvPr id="38137" name="Freeform 157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38" name="Freeform 158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39" name="Freeform 159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40" name="Freeform 160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41" name="Freeform 161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30" name="Group 162"/>
            <p:cNvGrpSpPr>
              <a:grpSpLocks/>
            </p:cNvGrpSpPr>
            <p:nvPr/>
          </p:nvGrpSpPr>
          <p:grpSpPr bwMode="auto">
            <a:xfrm flipH="1">
              <a:off x="1298" y="2650"/>
              <a:ext cx="178" cy="201"/>
              <a:chOff x="2004" y="2820"/>
              <a:chExt cx="228" cy="246"/>
            </a:xfrm>
          </p:grpSpPr>
          <p:sp>
            <p:nvSpPr>
              <p:cNvPr id="38132" name="Freeform 163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33" name="Freeform 164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34" name="Freeform 165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35" name="Freeform 166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36" name="Freeform 167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31" name="Group 168"/>
            <p:cNvGrpSpPr>
              <a:grpSpLocks/>
            </p:cNvGrpSpPr>
            <p:nvPr/>
          </p:nvGrpSpPr>
          <p:grpSpPr bwMode="auto">
            <a:xfrm flipH="1">
              <a:off x="1364" y="2518"/>
              <a:ext cx="178" cy="201"/>
              <a:chOff x="2004" y="2820"/>
              <a:chExt cx="228" cy="246"/>
            </a:xfrm>
          </p:grpSpPr>
          <p:sp>
            <p:nvSpPr>
              <p:cNvPr id="38127" name="Freeform 169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28" name="Freeform 170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29" name="Freeform 171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30" name="Freeform 172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31" name="Freeform 173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347" name="Group 174"/>
            <p:cNvGrpSpPr>
              <a:grpSpLocks/>
            </p:cNvGrpSpPr>
            <p:nvPr/>
          </p:nvGrpSpPr>
          <p:grpSpPr bwMode="auto">
            <a:xfrm flipH="1">
              <a:off x="1443" y="2591"/>
              <a:ext cx="179" cy="201"/>
              <a:chOff x="2004" y="2820"/>
              <a:chExt cx="228" cy="246"/>
            </a:xfrm>
          </p:grpSpPr>
          <p:sp>
            <p:nvSpPr>
              <p:cNvPr id="38122" name="Freeform 175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23" name="Freeform 176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24" name="Freeform 177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25" name="Freeform 178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26" name="Freeform 179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348" name="Group 180"/>
            <p:cNvGrpSpPr>
              <a:grpSpLocks/>
            </p:cNvGrpSpPr>
            <p:nvPr/>
          </p:nvGrpSpPr>
          <p:grpSpPr bwMode="auto">
            <a:xfrm flipH="1">
              <a:off x="1584" y="2572"/>
              <a:ext cx="179" cy="201"/>
              <a:chOff x="2004" y="2820"/>
              <a:chExt cx="228" cy="246"/>
            </a:xfrm>
          </p:grpSpPr>
          <p:sp>
            <p:nvSpPr>
              <p:cNvPr id="38117" name="Freeform 181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18" name="Freeform 182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19" name="Freeform 183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20" name="Freeform 184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21" name="Freeform 185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355" name="Group 186"/>
            <p:cNvGrpSpPr>
              <a:grpSpLocks/>
            </p:cNvGrpSpPr>
            <p:nvPr/>
          </p:nvGrpSpPr>
          <p:grpSpPr bwMode="auto">
            <a:xfrm flipH="1">
              <a:off x="1411" y="2390"/>
              <a:ext cx="178" cy="201"/>
              <a:chOff x="2004" y="2820"/>
              <a:chExt cx="228" cy="246"/>
            </a:xfrm>
          </p:grpSpPr>
          <p:sp>
            <p:nvSpPr>
              <p:cNvPr id="38112" name="Freeform 187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13" name="Freeform 188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14" name="Freeform 189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15" name="Freeform 190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16" name="Freeform 191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356" name="Group 192"/>
            <p:cNvGrpSpPr>
              <a:grpSpLocks/>
            </p:cNvGrpSpPr>
            <p:nvPr/>
          </p:nvGrpSpPr>
          <p:grpSpPr bwMode="auto">
            <a:xfrm>
              <a:off x="1209" y="2841"/>
              <a:ext cx="112" cy="202"/>
              <a:chOff x="2004" y="2820"/>
              <a:chExt cx="228" cy="246"/>
            </a:xfrm>
          </p:grpSpPr>
          <p:sp>
            <p:nvSpPr>
              <p:cNvPr id="38107" name="Freeform 193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08" name="Freeform 194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09" name="Freeform 195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10" name="Freeform 196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11" name="Freeform 197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357" name="Group 198"/>
            <p:cNvGrpSpPr>
              <a:grpSpLocks/>
            </p:cNvGrpSpPr>
            <p:nvPr/>
          </p:nvGrpSpPr>
          <p:grpSpPr bwMode="auto">
            <a:xfrm flipH="1">
              <a:off x="1326" y="2871"/>
              <a:ext cx="179" cy="201"/>
              <a:chOff x="2004" y="2820"/>
              <a:chExt cx="228" cy="246"/>
            </a:xfrm>
          </p:grpSpPr>
          <p:sp>
            <p:nvSpPr>
              <p:cNvPr id="38102" name="Freeform 199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03" name="Freeform 200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04" name="Freeform 201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05" name="Freeform 202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06" name="Freeform 203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358" name="Group 204"/>
            <p:cNvGrpSpPr>
              <a:grpSpLocks/>
            </p:cNvGrpSpPr>
            <p:nvPr/>
          </p:nvGrpSpPr>
          <p:grpSpPr bwMode="auto">
            <a:xfrm flipH="1">
              <a:off x="1124" y="2503"/>
              <a:ext cx="179" cy="201"/>
              <a:chOff x="2004" y="2820"/>
              <a:chExt cx="228" cy="246"/>
            </a:xfrm>
          </p:grpSpPr>
          <p:sp>
            <p:nvSpPr>
              <p:cNvPr id="38097" name="Freeform 205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98" name="Freeform 206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99" name="Freeform 207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00" name="Freeform 208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01" name="Freeform 209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8359" name="Group 698"/>
          <p:cNvGrpSpPr>
            <a:grpSpLocks/>
          </p:cNvGrpSpPr>
          <p:nvPr/>
        </p:nvGrpSpPr>
        <p:grpSpPr bwMode="auto">
          <a:xfrm>
            <a:off x="1666875" y="3370263"/>
            <a:ext cx="261938" cy="590550"/>
            <a:chOff x="6215573" y="1219200"/>
            <a:chExt cx="261426" cy="590550"/>
          </a:xfrm>
        </p:grpSpPr>
        <p:sp>
          <p:nvSpPr>
            <p:cNvPr id="700" name="Freeform 699"/>
            <p:cNvSpPr/>
            <p:nvPr/>
          </p:nvSpPr>
          <p:spPr>
            <a:xfrm>
              <a:off x="6215573" y="1371600"/>
              <a:ext cx="139427" cy="438150"/>
            </a:xfrm>
            <a:custGeom>
              <a:avLst/>
              <a:gdLst>
                <a:gd name="connsiteX0" fmla="*/ 13778 w 278081"/>
                <a:gd name="connsiteY0" fmla="*/ 6001 h 587026"/>
                <a:gd name="connsiteX1" fmla="*/ 213803 w 278081"/>
                <a:gd name="connsiteY1" fmla="*/ 34576 h 587026"/>
                <a:gd name="connsiteX2" fmla="*/ 242378 w 278081"/>
                <a:gd name="connsiteY2" fmla="*/ 63151 h 587026"/>
                <a:gd name="connsiteX3" fmla="*/ 251903 w 278081"/>
                <a:gd name="connsiteY3" fmla="*/ 587026 h 587026"/>
                <a:gd name="connsiteX4" fmla="*/ 194753 w 278081"/>
                <a:gd name="connsiteY4" fmla="*/ 539401 h 587026"/>
                <a:gd name="connsiteX5" fmla="*/ 185228 w 278081"/>
                <a:gd name="connsiteY5" fmla="*/ 510826 h 587026"/>
                <a:gd name="connsiteX6" fmla="*/ 175703 w 278081"/>
                <a:gd name="connsiteY6" fmla="*/ 139351 h 587026"/>
                <a:gd name="connsiteX7" fmla="*/ 137603 w 278081"/>
                <a:gd name="connsiteY7" fmla="*/ 82201 h 587026"/>
                <a:gd name="connsiteX8" fmla="*/ 109028 w 278081"/>
                <a:gd name="connsiteY8" fmla="*/ 72676 h 587026"/>
                <a:gd name="connsiteX9" fmla="*/ 89978 w 278081"/>
                <a:gd name="connsiteY9" fmla="*/ 44101 h 587026"/>
                <a:gd name="connsiteX10" fmla="*/ 13778 w 278081"/>
                <a:gd name="connsiteY10" fmla="*/ 6001 h 58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8081" h="587026">
                  <a:moveTo>
                    <a:pt x="13778" y="6001"/>
                  </a:moveTo>
                  <a:cubicBezTo>
                    <a:pt x="34415" y="4414"/>
                    <a:pt x="153932" y="-15317"/>
                    <a:pt x="213803" y="34576"/>
                  </a:cubicBezTo>
                  <a:cubicBezTo>
                    <a:pt x="224151" y="43200"/>
                    <a:pt x="232853" y="53626"/>
                    <a:pt x="242378" y="63151"/>
                  </a:cubicBezTo>
                  <a:cubicBezTo>
                    <a:pt x="310635" y="267923"/>
                    <a:pt x="261838" y="100225"/>
                    <a:pt x="251903" y="587026"/>
                  </a:cubicBezTo>
                  <a:cubicBezTo>
                    <a:pt x="230818" y="572969"/>
                    <a:pt x="209421" y="561403"/>
                    <a:pt x="194753" y="539401"/>
                  </a:cubicBezTo>
                  <a:cubicBezTo>
                    <a:pt x="189184" y="531047"/>
                    <a:pt x="188403" y="520351"/>
                    <a:pt x="185228" y="510826"/>
                  </a:cubicBezTo>
                  <a:cubicBezTo>
                    <a:pt x="182053" y="387001"/>
                    <a:pt x="181595" y="263076"/>
                    <a:pt x="175703" y="139351"/>
                  </a:cubicBezTo>
                  <a:cubicBezTo>
                    <a:pt x="174557" y="115286"/>
                    <a:pt x="156321" y="94680"/>
                    <a:pt x="137603" y="82201"/>
                  </a:cubicBezTo>
                  <a:cubicBezTo>
                    <a:pt x="129249" y="76632"/>
                    <a:pt x="118553" y="75851"/>
                    <a:pt x="109028" y="72676"/>
                  </a:cubicBezTo>
                  <a:cubicBezTo>
                    <a:pt x="102678" y="63151"/>
                    <a:pt x="99686" y="50168"/>
                    <a:pt x="89978" y="44101"/>
                  </a:cubicBezTo>
                  <a:cubicBezTo>
                    <a:pt x="-19195" y="-24132"/>
                    <a:pt x="-6859" y="7588"/>
                    <a:pt x="13778" y="6001"/>
                  </a:cubicBezTo>
                  <a:close/>
                </a:path>
              </a:pathLst>
            </a:custGeom>
            <a:solidFill>
              <a:srgbClr val="0099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1" name="Freeform 700"/>
            <p:cNvSpPr/>
            <p:nvPr/>
          </p:nvSpPr>
          <p:spPr>
            <a:xfrm flipH="1">
              <a:off x="6324897" y="1219200"/>
              <a:ext cx="152102" cy="503237"/>
            </a:xfrm>
            <a:custGeom>
              <a:avLst/>
              <a:gdLst>
                <a:gd name="connsiteX0" fmla="*/ 13778 w 278081"/>
                <a:gd name="connsiteY0" fmla="*/ 6001 h 587026"/>
                <a:gd name="connsiteX1" fmla="*/ 213803 w 278081"/>
                <a:gd name="connsiteY1" fmla="*/ 34576 h 587026"/>
                <a:gd name="connsiteX2" fmla="*/ 242378 w 278081"/>
                <a:gd name="connsiteY2" fmla="*/ 63151 h 587026"/>
                <a:gd name="connsiteX3" fmla="*/ 251903 w 278081"/>
                <a:gd name="connsiteY3" fmla="*/ 587026 h 587026"/>
                <a:gd name="connsiteX4" fmla="*/ 194753 w 278081"/>
                <a:gd name="connsiteY4" fmla="*/ 539401 h 587026"/>
                <a:gd name="connsiteX5" fmla="*/ 185228 w 278081"/>
                <a:gd name="connsiteY5" fmla="*/ 510826 h 587026"/>
                <a:gd name="connsiteX6" fmla="*/ 175703 w 278081"/>
                <a:gd name="connsiteY6" fmla="*/ 139351 h 587026"/>
                <a:gd name="connsiteX7" fmla="*/ 137603 w 278081"/>
                <a:gd name="connsiteY7" fmla="*/ 82201 h 587026"/>
                <a:gd name="connsiteX8" fmla="*/ 109028 w 278081"/>
                <a:gd name="connsiteY8" fmla="*/ 72676 h 587026"/>
                <a:gd name="connsiteX9" fmla="*/ 89978 w 278081"/>
                <a:gd name="connsiteY9" fmla="*/ 44101 h 587026"/>
                <a:gd name="connsiteX10" fmla="*/ 13778 w 278081"/>
                <a:gd name="connsiteY10" fmla="*/ 6001 h 58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8081" h="587026">
                  <a:moveTo>
                    <a:pt x="13778" y="6001"/>
                  </a:moveTo>
                  <a:cubicBezTo>
                    <a:pt x="34415" y="4414"/>
                    <a:pt x="153932" y="-15317"/>
                    <a:pt x="213803" y="34576"/>
                  </a:cubicBezTo>
                  <a:cubicBezTo>
                    <a:pt x="224151" y="43200"/>
                    <a:pt x="232853" y="53626"/>
                    <a:pt x="242378" y="63151"/>
                  </a:cubicBezTo>
                  <a:cubicBezTo>
                    <a:pt x="310635" y="267923"/>
                    <a:pt x="261838" y="100225"/>
                    <a:pt x="251903" y="587026"/>
                  </a:cubicBezTo>
                  <a:cubicBezTo>
                    <a:pt x="230818" y="572969"/>
                    <a:pt x="209421" y="561403"/>
                    <a:pt x="194753" y="539401"/>
                  </a:cubicBezTo>
                  <a:cubicBezTo>
                    <a:pt x="189184" y="531047"/>
                    <a:pt x="188403" y="520351"/>
                    <a:pt x="185228" y="510826"/>
                  </a:cubicBezTo>
                  <a:cubicBezTo>
                    <a:pt x="182053" y="387001"/>
                    <a:pt x="181595" y="263076"/>
                    <a:pt x="175703" y="139351"/>
                  </a:cubicBezTo>
                  <a:cubicBezTo>
                    <a:pt x="174557" y="115286"/>
                    <a:pt x="156321" y="94680"/>
                    <a:pt x="137603" y="82201"/>
                  </a:cubicBezTo>
                  <a:cubicBezTo>
                    <a:pt x="129249" y="76632"/>
                    <a:pt x="118553" y="75851"/>
                    <a:pt x="109028" y="72676"/>
                  </a:cubicBezTo>
                  <a:cubicBezTo>
                    <a:pt x="102678" y="63151"/>
                    <a:pt x="99686" y="50168"/>
                    <a:pt x="89978" y="44101"/>
                  </a:cubicBezTo>
                  <a:cubicBezTo>
                    <a:pt x="-19195" y="-24132"/>
                    <a:pt x="-6859" y="7588"/>
                    <a:pt x="13778" y="6001"/>
                  </a:cubicBezTo>
                  <a:close/>
                </a:path>
              </a:pathLst>
            </a:custGeom>
            <a:solidFill>
              <a:srgbClr val="0099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8360" name="Group 119"/>
          <p:cNvGrpSpPr>
            <a:grpSpLocks/>
          </p:cNvGrpSpPr>
          <p:nvPr/>
        </p:nvGrpSpPr>
        <p:grpSpPr bwMode="auto">
          <a:xfrm>
            <a:off x="857250" y="3617913"/>
            <a:ext cx="314325" cy="438150"/>
            <a:chOff x="941" y="2311"/>
            <a:chExt cx="822" cy="761"/>
          </a:xfrm>
        </p:grpSpPr>
        <p:sp>
          <p:nvSpPr>
            <p:cNvPr id="37985" name="Freeform 120"/>
            <p:cNvSpPr>
              <a:spLocks/>
            </p:cNvSpPr>
            <p:nvPr/>
          </p:nvSpPr>
          <p:spPr bwMode="auto">
            <a:xfrm>
              <a:off x="1194" y="2326"/>
              <a:ext cx="99" cy="167"/>
            </a:xfrm>
            <a:custGeom>
              <a:avLst/>
              <a:gdLst>
                <a:gd name="T0" fmla="*/ 30 w 126"/>
                <a:gd name="T1" fmla="*/ 0 h 204"/>
                <a:gd name="T2" fmla="*/ 22 w 126"/>
                <a:gd name="T3" fmla="*/ 9 h 204"/>
                <a:gd name="T4" fmla="*/ 17 w 126"/>
                <a:gd name="T5" fmla="*/ 34 h 204"/>
                <a:gd name="T6" fmla="*/ 0 w 126"/>
                <a:gd name="T7" fmla="*/ 61 h 2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6" h="204">
                  <a:moveTo>
                    <a:pt x="126" y="0"/>
                  </a:moveTo>
                  <a:cubicBezTo>
                    <a:pt x="118" y="12"/>
                    <a:pt x="103" y="18"/>
                    <a:pt x="96" y="30"/>
                  </a:cubicBezTo>
                  <a:cubicBezTo>
                    <a:pt x="80" y="56"/>
                    <a:pt x="82" y="87"/>
                    <a:pt x="72" y="114"/>
                  </a:cubicBezTo>
                  <a:cubicBezTo>
                    <a:pt x="58" y="152"/>
                    <a:pt x="28" y="176"/>
                    <a:pt x="0" y="20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86" name="Freeform 121"/>
            <p:cNvSpPr>
              <a:spLocks/>
            </p:cNvSpPr>
            <p:nvPr/>
          </p:nvSpPr>
          <p:spPr bwMode="auto">
            <a:xfrm flipH="1">
              <a:off x="1312" y="2331"/>
              <a:ext cx="47" cy="569"/>
            </a:xfrm>
            <a:custGeom>
              <a:avLst/>
              <a:gdLst>
                <a:gd name="T0" fmla="*/ 83 w 42"/>
                <a:gd name="T1" fmla="*/ 0 h 300"/>
                <a:gd name="T2" fmla="*/ 24 w 42"/>
                <a:gd name="T3" fmla="*/ 2238 h 300"/>
                <a:gd name="T4" fmla="*/ 0 w 42"/>
                <a:gd name="T5" fmla="*/ 3911 h 300"/>
                <a:gd name="T6" fmla="*/ 60 w 42"/>
                <a:gd name="T7" fmla="*/ 13965 h 3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300">
                  <a:moveTo>
                    <a:pt x="42" y="0"/>
                  </a:moveTo>
                  <a:cubicBezTo>
                    <a:pt x="34" y="12"/>
                    <a:pt x="17" y="37"/>
                    <a:pt x="12" y="48"/>
                  </a:cubicBezTo>
                  <a:cubicBezTo>
                    <a:pt x="7" y="60"/>
                    <a:pt x="0" y="84"/>
                    <a:pt x="0" y="84"/>
                  </a:cubicBezTo>
                  <a:cubicBezTo>
                    <a:pt x="7" y="160"/>
                    <a:pt x="30" y="221"/>
                    <a:pt x="30" y="30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87" name="Freeform 122"/>
            <p:cNvSpPr>
              <a:spLocks/>
            </p:cNvSpPr>
            <p:nvPr/>
          </p:nvSpPr>
          <p:spPr bwMode="auto">
            <a:xfrm>
              <a:off x="1282" y="2311"/>
              <a:ext cx="80" cy="388"/>
            </a:xfrm>
            <a:custGeom>
              <a:avLst/>
              <a:gdLst>
                <a:gd name="T0" fmla="*/ 8 w 102"/>
                <a:gd name="T1" fmla="*/ 0 h 474"/>
                <a:gd name="T2" fmla="*/ 2 w 102"/>
                <a:gd name="T3" fmla="*/ 58 h 474"/>
                <a:gd name="T4" fmla="*/ 16 w 102"/>
                <a:gd name="T5" fmla="*/ 78 h 474"/>
                <a:gd name="T6" fmla="*/ 19 w 102"/>
                <a:gd name="T7" fmla="*/ 130 h 474"/>
                <a:gd name="T8" fmla="*/ 16 w 102"/>
                <a:gd name="T9" fmla="*/ 141 h 474"/>
                <a:gd name="T10" fmla="*/ 16 w 102"/>
                <a:gd name="T11" fmla="*/ 142 h 4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2" h="474">
                  <a:moveTo>
                    <a:pt x="32" y="0"/>
                  </a:moveTo>
                  <a:cubicBezTo>
                    <a:pt x="0" y="65"/>
                    <a:pt x="12" y="106"/>
                    <a:pt x="8" y="192"/>
                  </a:cubicBezTo>
                  <a:cubicBezTo>
                    <a:pt x="16" y="223"/>
                    <a:pt x="41" y="240"/>
                    <a:pt x="68" y="258"/>
                  </a:cubicBezTo>
                  <a:cubicBezTo>
                    <a:pt x="102" y="309"/>
                    <a:pt x="86" y="375"/>
                    <a:pt x="80" y="432"/>
                  </a:cubicBezTo>
                  <a:cubicBezTo>
                    <a:pt x="79" y="445"/>
                    <a:pt x="68" y="455"/>
                    <a:pt x="68" y="468"/>
                  </a:cubicBezTo>
                  <a:cubicBezTo>
                    <a:pt x="68" y="470"/>
                    <a:pt x="68" y="472"/>
                    <a:pt x="68" y="47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88" name="Freeform 123"/>
            <p:cNvSpPr>
              <a:spLocks/>
            </p:cNvSpPr>
            <p:nvPr/>
          </p:nvSpPr>
          <p:spPr bwMode="auto">
            <a:xfrm>
              <a:off x="1321" y="2321"/>
              <a:ext cx="122" cy="270"/>
            </a:xfrm>
            <a:custGeom>
              <a:avLst/>
              <a:gdLst>
                <a:gd name="T0" fmla="*/ 0 w 156"/>
                <a:gd name="T1" fmla="*/ 0 h 330"/>
                <a:gd name="T2" fmla="*/ 22 w 156"/>
                <a:gd name="T3" fmla="*/ 20 h 330"/>
                <a:gd name="T4" fmla="*/ 32 w 156"/>
                <a:gd name="T5" fmla="*/ 35 h 330"/>
                <a:gd name="T6" fmla="*/ 35 w 156"/>
                <a:gd name="T7" fmla="*/ 99 h 3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6" h="330">
                  <a:moveTo>
                    <a:pt x="0" y="0"/>
                  </a:moveTo>
                  <a:cubicBezTo>
                    <a:pt x="25" y="42"/>
                    <a:pt x="53" y="49"/>
                    <a:pt x="96" y="66"/>
                  </a:cubicBezTo>
                  <a:cubicBezTo>
                    <a:pt x="109" y="85"/>
                    <a:pt x="125" y="101"/>
                    <a:pt x="138" y="120"/>
                  </a:cubicBezTo>
                  <a:cubicBezTo>
                    <a:pt x="144" y="191"/>
                    <a:pt x="156" y="259"/>
                    <a:pt x="156" y="33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89" name="Freeform 124"/>
            <p:cNvSpPr>
              <a:spLocks/>
            </p:cNvSpPr>
            <p:nvPr/>
          </p:nvSpPr>
          <p:spPr bwMode="auto">
            <a:xfrm>
              <a:off x="1312" y="2361"/>
              <a:ext cx="287" cy="211"/>
            </a:xfrm>
            <a:custGeom>
              <a:avLst/>
              <a:gdLst>
                <a:gd name="T0" fmla="*/ 0 w 366"/>
                <a:gd name="T1" fmla="*/ 0 h 258"/>
                <a:gd name="T2" fmla="*/ 5 w 366"/>
                <a:gd name="T3" fmla="*/ 20 h 258"/>
                <a:gd name="T4" fmla="*/ 16 w 366"/>
                <a:gd name="T5" fmla="*/ 41 h 258"/>
                <a:gd name="T6" fmla="*/ 85 w 366"/>
                <a:gd name="T7" fmla="*/ 77 h 2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6" h="258">
                  <a:moveTo>
                    <a:pt x="0" y="0"/>
                  </a:moveTo>
                  <a:cubicBezTo>
                    <a:pt x="13" y="19"/>
                    <a:pt x="11" y="47"/>
                    <a:pt x="24" y="66"/>
                  </a:cubicBezTo>
                  <a:cubicBezTo>
                    <a:pt x="39" y="89"/>
                    <a:pt x="51" y="116"/>
                    <a:pt x="66" y="138"/>
                  </a:cubicBezTo>
                  <a:cubicBezTo>
                    <a:pt x="122" y="222"/>
                    <a:pt x="270" y="258"/>
                    <a:pt x="366" y="25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Freeform 125"/>
            <p:cNvSpPr>
              <a:spLocks/>
            </p:cNvSpPr>
            <p:nvPr/>
          </p:nvSpPr>
          <p:spPr bwMode="auto">
            <a:xfrm>
              <a:off x="974" y="2492"/>
              <a:ext cx="220" cy="94"/>
            </a:xfrm>
            <a:custGeom>
              <a:avLst/>
              <a:gdLst>
                <a:gd name="T0" fmla="*/ 64 w 282"/>
                <a:gd name="T1" fmla="*/ 2 h 115"/>
                <a:gd name="T2" fmla="*/ 42 w 282"/>
                <a:gd name="T3" fmla="*/ 4 h 115"/>
                <a:gd name="T4" fmla="*/ 29 w 282"/>
                <a:gd name="T5" fmla="*/ 15 h 115"/>
                <a:gd name="T6" fmla="*/ 0 w 282"/>
                <a:gd name="T7" fmla="*/ 34 h 1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115">
                  <a:moveTo>
                    <a:pt x="282" y="7"/>
                  </a:moveTo>
                  <a:cubicBezTo>
                    <a:pt x="248" y="0"/>
                    <a:pt x="219" y="2"/>
                    <a:pt x="186" y="13"/>
                  </a:cubicBezTo>
                  <a:cubicBezTo>
                    <a:pt x="168" y="31"/>
                    <a:pt x="151" y="33"/>
                    <a:pt x="132" y="49"/>
                  </a:cubicBezTo>
                  <a:cubicBezTo>
                    <a:pt x="90" y="84"/>
                    <a:pt x="56" y="115"/>
                    <a:pt x="0" y="115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361" name="Group 126"/>
            <p:cNvGrpSpPr>
              <a:grpSpLocks/>
            </p:cNvGrpSpPr>
            <p:nvPr/>
          </p:nvGrpSpPr>
          <p:grpSpPr bwMode="auto">
            <a:xfrm>
              <a:off x="941" y="2508"/>
              <a:ext cx="178" cy="201"/>
              <a:chOff x="2004" y="2820"/>
              <a:chExt cx="228" cy="246"/>
            </a:xfrm>
          </p:grpSpPr>
          <p:sp>
            <p:nvSpPr>
              <p:cNvPr id="38070" name="Freeform 127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71" name="Freeform 128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72" name="Freeform 129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73" name="Freeform 130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74" name="Freeform 131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362" name="Group 132"/>
            <p:cNvGrpSpPr>
              <a:grpSpLocks/>
            </p:cNvGrpSpPr>
            <p:nvPr/>
          </p:nvGrpSpPr>
          <p:grpSpPr bwMode="auto">
            <a:xfrm>
              <a:off x="1166" y="2670"/>
              <a:ext cx="179" cy="201"/>
              <a:chOff x="2004" y="2820"/>
              <a:chExt cx="228" cy="246"/>
            </a:xfrm>
          </p:grpSpPr>
          <p:sp>
            <p:nvSpPr>
              <p:cNvPr id="38065" name="Freeform 133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66" name="Freeform 134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67" name="Freeform 135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68" name="Freeform 136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69" name="Freeform 137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363" name="Group 138"/>
            <p:cNvGrpSpPr>
              <a:grpSpLocks/>
            </p:cNvGrpSpPr>
            <p:nvPr/>
          </p:nvGrpSpPr>
          <p:grpSpPr bwMode="auto">
            <a:xfrm flipH="1">
              <a:off x="1368" y="2361"/>
              <a:ext cx="179" cy="201"/>
              <a:chOff x="2004" y="2820"/>
              <a:chExt cx="228" cy="246"/>
            </a:xfrm>
          </p:grpSpPr>
          <p:sp>
            <p:nvSpPr>
              <p:cNvPr id="38060" name="Freeform 139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61" name="Freeform 140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62" name="Freeform 141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63" name="Freeform 142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64" name="Freeform 143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364" name="Group 144"/>
            <p:cNvGrpSpPr>
              <a:grpSpLocks/>
            </p:cNvGrpSpPr>
            <p:nvPr/>
          </p:nvGrpSpPr>
          <p:grpSpPr bwMode="auto">
            <a:xfrm>
              <a:off x="1138" y="2361"/>
              <a:ext cx="113" cy="201"/>
              <a:chOff x="2004" y="2820"/>
              <a:chExt cx="228" cy="246"/>
            </a:xfrm>
          </p:grpSpPr>
          <p:sp>
            <p:nvSpPr>
              <p:cNvPr id="38055" name="Freeform 145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56" name="Freeform 146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57" name="Freeform 147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58" name="Freeform 148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59" name="Freeform 149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365" name="Group 150"/>
            <p:cNvGrpSpPr>
              <a:grpSpLocks/>
            </p:cNvGrpSpPr>
            <p:nvPr/>
          </p:nvGrpSpPr>
          <p:grpSpPr bwMode="auto">
            <a:xfrm flipH="1">
              <a:off x="1340" y="2518"/>
              <a:ext cx="66" cy="201"/>
              <a:chOff x="2004" y="2820"/>
              <a:chExt cx="228" cy="246"/>
            </a:xfrm>
          </p:grpSpPr>
          <p:sp>
            <p:nvSpPr>
              <p:cNvPr id="38050" name="Freeform 151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51" name="Freeform 152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52" name="Freeform 153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53" name="Freeform 154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54" name="Freeform 155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366" name="Group 156"/>
            <p:cNvGrpSpPr>
              <a:grpSpLocks/>
            </p:cNvGrpSpPr>
            <p:nvPr/>
          </p:nvGrpSpPr>
          <p:grpSpPr bwMode="auto">
            <a:xfrm flipH="1">
              <a:off x="1298" y="2439"/>
              <a:ext cx="178" cy="201"/>
              <a:chOff x="2004" y="2820"/>
              <a:chExt cx="228" cy="246"/>
            </a:xfrm>
          </p:grpSpPr>
          <p:sp>
            <p:nvSpPr>
              <p:cNvPr id="38045" name="Freeform 157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46" name="Freeform 158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47" name="Freeform 159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48" name="Freeform 160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49" name="Freeform 161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367" name="Group 162"/>
            <p:cNvGrpSpPr>
              <a:grpSpLocks/>
            </p:cNvGrpSpPr>
            <p:nvPr/>
          </p:nvGrpSpPr>
          <p:grpSpPr bwMode="auto">
            <a:xfrm flipH="1">
              <a:off x="1298" y="2650"/>
              <a:ext cx="178" cy="201"/>
              <a:chOff x="2004" y="2820"/>
              <a:chExt cx="228" cy="246"/>
            </a:xfrm>
          </p:grpSpPr>
          <p:sp>
            <p:nvSpPr>
              <p:cNvPr id="38040" name="Freeform 163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41" name="Freeform 164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42" name="Freeform 165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43" name="Freeform 166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44" name="Freeform 167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368" name="Group 168"/>
            <p:cNvGrpSpPr>
              <a:grpSpLocks/>
            </p:cNvGrpSpPr>
            <p:nvPr/>
          </p:nvGrpSpPr>
          <p:grpSpPr bwMode="auto">
            <a:xfrm flipH="1">
              <a:off x="1364" y="2518"/>
              <a:ext cx="178" cy="201"/>
              <a:chOff x="2004" y="2820"/>
              <a:chExt cx="228" cy="246"/>
            </a:xfrm>
          </p:grpSpPr>
          <p:sp>
            <p:nvSpPr>
              <p:cNvPr id="38035" name="Freeform 169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36" name="Freeform 170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37" name="Freeform 171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38" name="Freeform 172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39" name="Freeform 173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448" name="Group 174"/>
            <p:cNvGrpSpPr>
              <a:grpSpLocks/>
            </p:cNvGrpSpPr>
            <p:nvPr/>
          </p:nvGrpSpPr>
          <p:grpSpPr bwMode="auto">
            <a:xfrm flipH="1">
              <a:off x="1443" y="2591"/>
              <a:ext cx="179" cy="201"/>
              <a:chOff x="2004" y="2820"/>
              <a:chExt cx="228" cy="246"/>
            </a:xfrm>
          </p:grpSpPr>
          <p:sp>
            <p:nvSpPr>
              <p:cNvPr id="38030" name="Freeform 175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31" name="Freeform 176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32" name="Freeform 177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33" name="Freeform 178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34" name="Freeform 179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449" name="Group 180"/>
            <p:cNvGrpSpPr>
              <a:grpSpLocks/>
            </p:cNvGrpSpPr>
            <p:nvPr/>
          </p:nvGrpSpPr>
          <p:grpSpPr bwMode="auto">
            <a:xfrm flipH="1">
              <a:off x="1584" y="2572"/>
              <a:ext cx="179" cy="201"/>
              <a:chOff x="2004" y="2820"/>
              <a:chExt cx="228" cy="246"/>
            </a:xfrm>
          </p:grpSpPr>
          <p:sp>
            <p:nvSpPr>
              <p:cNvPr id="38025" name="Freeform 181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6" name="Freeform 182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7" name="Freeform 183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8" name="Freeform 184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9" name="Freeform 185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467" name="Group 186"/>
            <p:cNvGrpSpPr>
              <a:grpSpLocks/>
            </p:cNvGrpSpPr>
            <p:nvPr/>
          </p:nvGrpSpPr>
          <p:grpSpPr bwMode="auto">
            <a:xfrm flipH="1">
              <a:off x="1411" y="2390"/>
              <a:ext cx="178" cy="201"/>
              <a:chOff x="2004" y="2820"/>
              <a:chExt cx="228" cy="246"/>
            </a:xfrm>
          </p:grpSpPr>
          <p:sp>
            <p:nvSpPr>
              <p:cNvPr id="38020" name="Freeform 187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1" name="Freeform 188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2" name="Freeform 189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3" name="Freeform 190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4" name="Freeform 191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468" name="Group 192"/>
            <p:cNvGrpSpPr>
              <a:grpSpLocks/>
            </p:cNvGrpSpPr>
            <p:nvPr/>
          </p:nvGrpSpPr>
          <p:grpSpPr bwMode="auto">
            <a:xfrm>
              <a:off x="1209" y="2841"/>
              <a:ext cx="112" cy="202"/>
              <a:chOff x="2004" y="2820"/>
              <a:chExt cx="228" cy="246"/>
            </a:xfrm>
          </p:grpSpPr>
          <p:sp>
            <p:nvSpPr>
              <p:cNvPr id="38015" name="Freeform 193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6" name="Freeform 194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7" name="Freeform 195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8" name="Freeform 196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9" name="Freeform 197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469" name="Group 198"/>
            <p:cNvGrpSpPr>
              <a:grpSpLocks/>
            </p:cNvGrpSpPr>
            <p:nvPr/>
          </p:nvGrpSpPr>
          <p:grpSpPr bwMode="auto">
            <a:xfrm flipH="1">
              <a:off x="1326" y="2871"/>
              <a:ext cx="179" cy="201"/>
              <a:chOff x="2004" y="2820"/>
              <a:chExt cx="228" cy="246"/>
            </a:xfrm>
          </p:grpSpPr>
          <p:sp>
            <p:nvSpPr>
              <p:cNvPr id="38010" name="Freeform 199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1" name="Freeform 200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2" name="Freeform 201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3" name="Freeform 202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4" name="Freeform 203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470" name="Group 204"/>
            <p:cNvGrpSpPr>
              <a:grpSpLocks/>
            </p:cNvGrpSpPr>
            <p:nvPr/>
          </p:nvGrpSpPr>
          <p:grpSpPr bwMode="auto">
            <a:xfrm flipH="1">
              <a:off x="1124" y="2503"/>
              <a:ext cx="179" cy="201"/>
              <a:chOff x="2004" y="2820"/>
              <a:chExt cx="228" cy="246"/>
            </a:xfrm>
          </p:grpSpPr>
          <p:sp>
            <p:nvSpPr>
              <p:cNvPr id="38005" name="Freeform 205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6" name="Freeform 206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7" name="Freeform 207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8" name="Freeform 208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9" name="Freeform 209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8471" name="Group 792"/>
          <p:cNvGrpSpPr>
            <a:grpSpLocks/>
          </p:cNvGrpSpPr>
          <p:nvPr/>
        </p:nvGrpSpPr>
        <p:grpSpPr bwMode="auto">
          <a:xfrm>
            <a:off x="895350" y="3141663"/>
            <a:ext cx="261938" cy="590550"/>
            <a:chOff x="6215573" y="1219200"/>
            <a:chExt cx="261426" cy="590550"/>
          </a:xfrm>
        </p:grpSpPr>
        <p:sp>
          <p:nvSpPr>
            <p:cNvPr id="794" name="Freeform 793"/>
            <p:cNvSpPr/>
            <p:nvPr/>
          </p:nvSpPr>
          <p:spPr>
            <a:xfrm>
              <a:off x="6215573" y="1371600"/>
              <a:ext cx="139427" cy="438150"/>
            </a:xfrm>
            <a:custGeom>
              <a:avLst/>
              <a:gdLst>
                <a:gd name="connsiteX0" fmla="*/ 13778 w 278081"/>
                <a:gd name="connsiteY0" fmla="*/ 6001 h 587026"/>
                <a:gd name="connsiteX1" fmla="*/ 213803 w 278081"/>
                <a:gd name="connsiteY1" fmla="*/ 34576 h 587026"/>
                <a:gd name="connsiteX2" fmla="*/ 242378 w 278081"/>
                <a:gd name="connsiteY2" fmla="*/ 63151 h 587026"/>
                <a:gd name="connsiteX3" fmla="*/ 251903 w 278081"/>
                <a:gd name="connsiteY3" fmla="*/ 587026 h 587026"/>
                <a:gd name="connsiteX4" fmla="*/ 194753 w 278081"/>
                <a:gd name="connsiteY4" fmla="*/ 539401 h 587026"/>
                <a:gd name="connsiteX5" fmla="*/ 185228 w 278081"/>
                <a:gd name="connsiteY5" fmla="*/ 510826 h 587026"/>
                <a:gd name="connsiteX6" fmla="*/ 175703 w 278081"/>
                <a:gd name="connsiteY6" fmla="*/ 139351 h 587026"/>
                <a:gd name="connsiteX7" fmla="*/ 137603 w 278081"/>
                <a:gd name="connsiteY7" fmla="*/ 82201 h 587026"/>
                <a:gd name="connsiteX8" fmla="*/ 109028 w 278081"/>
                <a:gd name="connsiteY8" fmla="*/ 72676 h 587026"/>
                <a:gd name="connsiteX9" fmla="*/ 89978 w 278081"/>
                <a:gd name="connsiteY9" fmla="*/ 44101 h 587026"/>
                <a:gd name="connsiteX10" fmla="*/ 13778 w 278081"/>
                <a:gd name="connsiteY10" fmla="*/ 6001 h 58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8081" h="587026">
                  <a:moveTo>
                    <a:pt x="13778" y="6001"/>
                  </a:moveTo>
                  <a:cubicBezTo>
                    <a:pt x="34415" y="4414"/>
                    <a:pt x="153932" y="-15317"/>
                    <a:pt x="213803" y="34576"/>
                  </a:cubicBezTo>
                  <a:cubicBezTo>
                    <a:pt x="224151" y="43200"/>
                    <a:pt x="232853" y="53626"/>
                    <a:pt x="242378" y="63151"/>
                  </a:cubicBezTo>
                  <a:cubicBezTo>
                    <a:pt x="310635" y="267923"/>
                    <a:pt x="261838" y="100225"/>
                    <a:pt x="251903" y="587026"/>
                  </a:cubicBezTo>
                  <a:cubicBezTo>
                    <a:pt x="230818" y="572969"/>
                    <a:pt x="209421" y="561403"/>
                    <a:pt x="194753" y="539401"/>
                  </a:cubicBezTo>
                  <a:cubicBezTo>
                    <a:pt x="189184" y="531047"/>
                    <a:pt x="188403" y="520351"/>
                    <a:pt x="185228" y="510826"/>
                  </a:cubicBezTo>
                  <a:cubicBezTo>
                    <a:pt x="182053" y="387001"/>
                    <a:pt x="181595" y="263076"/>
                    <a:pt x="175703" y="139351"/>
                  </a:cubicBezTo>
                  <a:cubicBezTo>
                    <a:pt x="174557" y="115286"/>
                    <a:pt x="156321" y="94680"/>
                    <a:pt x="137603" y="82201"/>
                  </a:cubicBezTo>
                  <a:cubicBezTo>
                    <a:pt x="129249" y="76632"/>
                    <a:pt x="118553" y="75851"/>
                    <a:pt x="109028" y="72676"/>
                  </a:cubicBezTo>
                  <a:cubicBezTo>
                    <a:pt x="102678" y="63151"/>
                    <a:pt x="99686" y="50168"/>
                    <a:pt x="89978" y="44101"/>
                  </a:cubicBezTo>
                  <a:cubicBezTo>
                    <a:pt x="-19195" y="-24132"/>
                    <a:pt x="-6859" y="7588"/>
                    <a:pt x="13778" y="6001"/>
                  </a:cubicBezTo>
                  <a:close/>
                </a:path>
              </a:pathLst>
            </a:custGeom>
            <a:solidFill>
              <a:srgbClr val="0099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5" name="Freeform 794"/>
            <p:cNvSpPr/>
            <p:nvPr/>
          </p:nvSpPr>
          <p:spPr>
            <a:xfrm flipH="1">
              <a:off x="6324897" y="1219200"/>
              <a:ext cx="152102" cy="503237"/>
            </a:xfrm>
            <a:custGeom>
              <a:avLst/>
              <a:gdLst>
                <a:gd name="connsiteX0" fmla="*/ 13778 w 278081"/>
                <a:gd name="connsiteY0" fmla="*/ 6001 h 587026"/>
                <a:gd name="connsiteX1" fmla="*/ 213803 w 278081"/>
                <a:gd name="connsiteY1" fmla="*/ 34576 h 587026"/>
                <a:gd name="connsiteX2" fmla="*/ 242378 w 278081"/>
                <a:gd name="connsiteY2" fmla="*/ 63151 h 587026"/>
                <a:gd name="connsiteX3" fmla="*/ 251903 w 278081"/>
                <a:gd name="connsiteY3" fmla="*/ 587026 h 587026"/>
                <a:gd name="connsiteX4" fmla="*/ 194753 w 278081"/>
                <a:gd name="connsiteY4" fmla="*/ 539401 h 587026"/>
                <a:gd name="connsiteX5" fmla="*/ 185228 w 278081"/>
                <a:gd name="connsiteY5" fmla="*/ 510826 h 587026"/>
                <a:gd name="connsiteX6" fmla="*/ 175703 w 278081"/>
                <a:gd name="connsiteY6" fmla="*/ 139351 h 587026"/>
                <a:gd name="connsiteX7" fmla="*/ 137603 w 278081"/>
                <a:gd name="connsiteY7" fmla="*/ 82201 h 587026"/>
                <a:gd name="connsiteX8" fmla="*/ 109028 w 278081"/>
                <a:gd name="connsiteY8" fmla="*/ 72676 h 587026"/>
                <a:gd name="connsiteX9" fmla="*/ 89978 w 278081"/>
                <a:gd name="connsiteY9" fmla="*/ 44101 h 587026"/>
                <a:gd name="connsiteX10" fmla="*/ 13778 w 278081"/>
                <a:gd name="connsiteY10" fmla="*/ 6001 h 58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8081" h="587026">
                  <a:moveTo>
                    <a:pt x="13778" y="6001"/>
                  </a:moveTo>
                  <a:cubicBezTo>
                    <a:pt x="34415" y="4414"/>
                    <a:pt x="153932" y="-15317"/>
                    <a:pt x="213803" y="34576"/>
                  </a:cubicBezTo>
                  <a:cubicBezTo>
                    <a:pt x="224151" y="43200"/>
                    <a:pt x="232853" y="53626"/>
                    <a:pt x="242378" y="63151"/>
                  </a:cubicBezTo>
                  <a:cubicBezTo>
                    <a:pt x="310635" y="267923"/>
                    <a:pt x="261838" y="100225"/>
                    <a:pt x="251903" y="587026"/>
                  </a:cubicBezTo>
                  <a:cubicBezTo>
                    <a:pt x="230818" y="572969"/>
                    <a:pt x="209421" y="561403"/>
                    <a:pt x="194753" y="539401"/>
                  </a:cubicBezTo>
                  <a:cubicBezTo>
                    <a:pt x="189184" y="531047"/>
                    <a:pt x="188403" y="520351"/>
                    <a:pt x="185228" y="510826"/>
                  </a:cubicBezTo>
                  <a:cubicBezTo>
                    <a:pt x="182053" y="387001"/>
                    <a:pt x="181595" y="263076"/>
                    <a:pt x="175703" y="139351"/>
                  </a:cubicBezTo>
                  <a:cubicBezTo>
                    <a:pt x="174557" y="115286"/>
                    <a:pt x="156321" y="94680"/>
                    <a:pt x="137603" y="82201"/>
                  </a:cubicBezTo>
                  <a:cubicBezTo>
                    <a:pt x="129249" y="76632"/>
                    <a:pt x="118553" y="75851"/>
                    <a:pt x="109028" y="72676"/>
                  </a:cubicBezTo>
                  <a:cubicBezTo>
                    <a:pt x="102678" y="63151"/>
                    <a:pt x="99686" y="50168"/>
                    <a:pt x="89978" y="44101"/>
                  </a:cubicBezTo>
                  <a:cubicBezTo>
                    <a:pt x="-19195" y="-24132"/>
                    <a:pt x="-6859" y="7588"/>
                    <a:pt x="13778" y="6001"/>
                  </a:cubicBezTo>
                  <a:close/>
                </a:path>
              </a:pathLst>
            </a:custGeom>
            <a:solidFill>
              <a:srgbClr val="0099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8472" name="Group 4"/>
          <p:cNvGrpSpPr>
            <a:grpSpLocks/>
          </p:cNvGrpSpPr>
          <p:nvPr/>
        </p:nvGrpSpPr>
        <p:grpSpPr bwMode="auto">
          <a:xfrm>
            <a:off x="85725" y="3340100"/>
            <a:ext cx="3932238" cy="1309688"/>
            <a:chOff x="3276600" y="1905000"/>
            <a:chExt cx="5943600" cy="1981200"/>
          </a:xfrm>
        </p:grpSpPr>
        <p:grpSp>
          <p:nvGrpSpPr>
            <p:cNvPr id="38473" name="Group 17"/>
            <p:cNvGrpSpPr>
              <a:grpSpLocks/>
            </p:cNvGrpSpPr>
            <p:nvPr/>
          </p:nvGrpSpPr>
          <p:grpSpPr bwMode="auto">
            <a:xfrm>
              <a:off x="5207000" y="2514600"/>
              <a:ext cx="2451100" cy="838200"/>
              <a:chOff x="792" y="2112"/>
              <a:chExt cx="1544" cy="528"/>
            </a:xfrm>
          </p:grpSpPr>
          <p:sp>
            <p:nvSpPr>
              <p:cNvPr id="37964" name="Freeform 18"/>
              <p:cNvSpPr>
                <a:spLocks/>
              </p:cNvSpPr>
              <p:nvPr/>
            </p:nvSpPr>
            <p:spPr bwMode="auto">
              <a:xfrm>
                <a:off x="880" y="2150"/>
                <a:ext cx="368" cy="106"/>
              </a:xfrm>
              <a:custGeom>
                <a:avLst/>
                <a:gdLst>
                  <a:gd name="T0" fmla="*/ 0 w 264"/>
                  <a:gd name="T1" fmla="*/ 11 h 114"/>
                  <a:gd name="T2" fmla="*/ 1879 w 264"/>
                  <a:gd name="T3" fmla="*/ 20 h 114"/>
                  <a:gd name="T4" fmla="*/ 2048 w 264"/>
                  <a:gd name="T5" fmla="*/ 34 h 114"/>
                  <a:gd name="T6" fmla="*/ 2701 w 264"/>
                  <a:gd name="T7" fmla="*/ 69 h 1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4" h="114">
                    <a:moveTo>
                      <a:pt x="0" y="18"/>
                    </a:moveTo>
                    <a:cubicBezTo>
                      <a:pt x="61" y="21"/>
                      <a:pt x="133" y="0"/>
                      <a:pt x="184" y="34"/>
                    </a:cubicBezTo>
                    <a:cubicBezTo>
                      <a:pt x="192" y="39"/>
                      <a:pt x="193" y="51"/>
                      <a:pt x="200" y="58"/>
                    </a:cubicBezTo>
                    <a:cubicBezTo>
                      <a:pt x="219" y="77"/>
                      <a:pt x="244" y="94"/>
                      <a:pt x="264" y="114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5" name="Freeform 19"/>
              <p:cNvSpPr>
                <a:spLocks/>
              </p:cNvSpPr>
              <p:nvPr/>
            </p:nvSpPr>
            <p:spPr bwMode="auto">
              <a:xfrm>
                <a:off x="1112" y="2232"/>
                <a:ext cx="392" cy="135"/>
              </a:xfrm>
              <a:custGeom>
                <a:avLst/>
                <a:gdLst>
                  <a:gd name="T0" fmla="*/ 0 w 392"/>
                  <a:gd name="T1" fmla="*/ 80 h 135"/>
                  <a:gd name="T2" fmla="*/ 128 w 392"/>
                  <a:gd name="T3" fmla="*/ 0 h 135"/>
                  <a:gd name="T4" fmla="*/ 224 w 392"/>
                  <a:gd name="T5" fmla="*/ 16 h 135"/>
                  <a:gd name="T6" fmla="*/ 272 w 392"/>
                  <a:gd name="T7" fmla="*/ 48 h 135"/>
                  <a:gd name="T8" fmla="*/ 288 w 392"/>
                  <a:gd name="T9" fmla="*/ 104 h 135"/>
                  <a:gd name="T10" fmla="*/ 392 w 392"/>
                  <a:gd name="T11" fmla="*/ 128 h 1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2" h="135">
                    <a:moveTo>
                      <a:pt x="0" y="80"/>
                    </a:moveTo>
                    <a:cubicBezTo>
                      <a:pt x="37" y="43"/>
                      <a:pt x="79" y="16"/>
                      <a:pt x="128" y="0"/>
                    </a:cubicBezTo>
                    <a:cubicBezTo>
                      <a:pt x="141" y="1"/>
                      <a:pt x="201" y="3"/>
                      <a:pt x="224" y="16"/>
                    </a:cubicBezTo>
                    <a:cubicBezTo>
                      <a:pt x="241" y="25"/>
                      <a:pt x="272" y="48"/>
                      <a:pt x="272" y="48"/>
                    </a:cubicBezTo>
                    <a:cubicBezTo>
                      <a:pt x="278" y="66"/>
                      <a:pt x="277" y="88"/>
                      <a:pt x="288" y="104"/>
                    </a:cubicBezTo>
                    <a:cubicBezTo>
                      <a:pt x="308" y="135"/>
                      <a:pt x="365" y="128"/>
                      <a:pt x="392" y="128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6" name="Freeform 20"/>
              <p:cNvSpPr>
                <a:spLocks/>
              </p:cNvSpPr>
              <p:nvPr/>
            </p:nvSpPr>
            <p:spPr bwMode="auto">
              <a:xfrm>
                <a:off x="792" y="2153"/>
                <a:ext cx="496" cy="106"/>
              </a:xfrm>
              <a:custGeom>
                <a:avLst/>
                <a:gdLst>
                  <a:gd name="T0" fmla="*/ 0 w 496"/>
                  <a:gd name="T1" fmla="*/ 15 h 106"/>
                  <a:gd name="T2" fmla="*/ 200 w 496"/>
                  <a:gd name="T3" fmla="*/ 7 h 106"/>
                  <a:gd name="T4" fmla="*/ 272 w 496"/>
                  <a:gd name="T5" fmla="*/ 71 h 106"/>
                  <a:gd name="T6" fmla="*/ 288 w 496"/>
                  <a:gd name="T7" fmla="*/ 95 h 106"/>
                  <a:gd name="T8" fmla="*/ 496 w 496"/>
                  <a:gd name="T9" fmla="*/ 63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6" h="106">
                    <a:moveTo>
                      <a:pt x="0" y="15"/>
                    </a:moveTo>
                    <a:cubicBezTo>
                      <a:pt x="89" y="2"/>
                      <a:pt x="91" y="0"/>
                      <a:pt x="200" y="7"/>
                    </a:cubicBezTo>
                    <a:cubicBezTo>
                      <a:pt x="255" y="62"/>
                      <a:pt x="229" y="42"/>
                      <a:pt x="272" y="71"/>
                    </a:cubicBezTo>
                    <a:cubicBezTo>
                      <a:pt x="277" y="79"/>
                      <a:pt x="278" y="94"/>
                      <a:pt x="288" y="95"/>
                    </a:cubicBezTo>
                    <a:cubicBezTo>
                      <a:pt x="359" y="106"/>
                      <a:pt x="426" y="63"/>
                      <a:pt x="496" y="63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7" name="Freeform 21"/>
              <p:cNvSpPr>
                <a:spLocks/>
              </p:cNvSpPr>
              <p:nvPr/>
            </p:nvSpPr>
            <p:spPr bwMode="auto">
              <a:xfrm rot="1038699">
                <a:off x="960" y="2112"/>
                <a:ext cx="384" cy="159"/>
              </a:xfrm>
              <a:custGeom>
                <a:avLst/>
                <a:gdLst>
                  <a:gd name="T0" fmla="*/ 0 w 384"/>
                  <a:gd name="T1" fmla="*/ 159 h 159"/>
                  <a:gd name="T2" fmla="*/ 224 w 384"/>
                  <a:gd name="T3" fmla="*/ 39 h 159"/>
                  <a:gd name="T4" fmla="*/ 328 w 384"/>
                  <a:gd name="T5" fmla="*/ 79 h 159"/>
                  <a:gd name="T6" fmla="*/ 384 w 384"/>
                  <a:gd name="T7" fmla="*/ 135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4" h="159">
                    <a:moveTo>
                      <a:pt x="0" y="159"/>
                    </a:moveTo>
                    <a:cubicBezTo>
                      <a:pt x="69" y="116"/>
                      <a:pt x="145" y="59"/>
                      <a:pt x="224" y="39"/>
                    </a:cubicBezTo>
                    <a:cubicBezTo>
                      <a:pt x="282" y="0"/>
                      <a:pt x="295" y="39"/>
                      <a:pt x="328" y="79"/>
                    </a:cubicBezTo>
                    <a:cubicBezTo>
                      <a:pt x="347" y="101"/>
                      <a:pt x="371" y="110"/>
                      <a:pt x="384" y="135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8" name="Freeform 22"/>
              <p:cNvSpPr>
                <a:spLocks/>
              </p:cNvSpPr>
              <p:nvPr/>
            </p:nvSpPr>
            <p:spPr bwMode="auto">
              <a:xfrm>
                <a:off x="1200" y="2246"/>
                <a:ext cx="368" cy="106"/>
              </a:xfrm>
              <a:custGeom>
                <a:avLst/>
                <a:gdLst>
                  <a:gd name="T0" fmla="*/ 0 w 264"/>
                  <a:gd name="T1" fmla="*/ 11 h 114"/>
                  <a:gd name="T2" fmla="*/ 1879 w 264"/>
                  <a:gd name="T3" fmla="*/ 20 h 114"/>
                  <a:gd name="T4" fmla="*/ 2048 w 264"/>
                  <a:gd name="T5" fmla="*/ 34 h 114"/>
                  <a:gd name="T6" fmla="*/ 2701 w 264"/>
                  <a:gd name="T7" fmla="*/ 69 h 1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4" h="114">
                    <a:moveTo>
                      <a:pt x="0" y="18"/>
                    </a:moveTo>
                    <a:cubicBezTo>
                      <a:pt x="61" y="21"/>
                      <a:pt x="133" y="0"/>
                      <a:pt x="184" y="34"/>
                    </a:cubicBezTo>
                    <a:cubicBezTo>
                      <a:pt x="192" y="39"/>
                      <a:pt x="193" y="51"/>
                      <a:pt x="200" y="58"/>
                    </a:cubicBezTo>
                    <a:cubicBezTo>
                      <a:pt x="219" y="77"/>
                      <a:pt x="244" y="94"/>
                      <a:pt x="264" y="114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9" name="Freeform 23"/>
              <p:cNvSpPr>
                <a:spLocks/>
              </p:cNvSpPr>
              <p:nvPr/>
            </p:nvSpPr>
            <p:spPr bwMode="auto">
              <a:xfrm>
                <a:off x="1432" y="2328"/>
                <a:ext cx="392" cy="135"/>
              </a:xfrm>
              <a:custGeom>
                <a:avLst/>
                <a:gdLst>
                  <a:gd name="T0" fmla="*/ 0 w 392"/>
                  <a:gd name="T1" fmla="*/ 80 h 135"/>
                  <a:gd name="T2" fmla="*/ 128 w 392"/>
                  <a:gd name="T3" fmla="*/ 0 h 135"/>
                  <a:gd name="T4" fmla="*/ 224 w 392"/>
                  <a:gd name="T5" fmla="*/ 16 h 135"/>
                  <a:gd name="T6" fmla="*/ 272 w 392"/>
                  <a:gd name="T7" fmla="*/ 48 h 135"/>
                  <a:gd name="T8" fmla="*/ 288 w 392"/>
                  <a:gd name="T9" fmla="*/ 104 h 135"/>
                  <a:gd name="T10" fmla="*/ 392 w 392"/>
                  <a:gd name="T11" fmla="*/ 128 h 1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2" h="135">
                    <a:moveTo>
                      <a:pt x="0" y="80"/>
                    </a:moveTo>
                    <a:cubicBezTo>
                      <a:pt x="37" y="43"/>
                      <a:pt x="79" y="16"/>
                      <a:pt x="128" y="0"/>
                    </a:cubicBezTo>
                    <a:cubicBezTo>
                      <a:pt x="141" y="1"/>
                      <a:pt x="201" y="3"/>
                      <a:pt x="224" y="16"/>
                    </a:cubicBezTo>
                    <a:cubicBezTo>
                      <a:pt x="241" y="25"/>
                      <a:pt x="272" y="48"/>
                      <a:pt x="272" y="48"/>
                    </a:cubicBezTo>
                    <a:cubicBezTo>
                      <a:pt x="278" y="66"/>
                      <a:pt x="277" y="88"/>
                      <a:pt x="288" y="104"/>
                    </a:cubicBezTo>
                    <a:cubicBezTo>
                      <a:pt x="308" y="135"/>
                      <a:pt x="365" y="128"/>
                      <a:pt x="392" y="128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0" name="Freeform 24"/>
              <p:cNvSpPr>
                <a:spLocks/>
              </p:cNvSpPr>
              <p:nvPr/>
            </p:nvSpPr>
            <p:spPr bwMode="auto">
              <a:xfrm>
                <a:off x="1112" y="2249"/>
                <a:ext cx="496" cy="106"/>
              </a:xfrm>
              <a:custGeom>
                <a:avLst/>
                <a:gdLst>
                  <a:gd name="T0" fmla="*/ 0 w 496"/>
                  <a:gd name="T1" fmla="*/ 15 h 106"/>
                  <a:gd name="T2" fmla="*/ 200 w 496"/>
                  <a:gd name="T3" fmla="*/ 7 h 106"/>
                  <a:gd name="T4" fmla="*/ 272 w 496"/>
                  <a:gd name="T5" fmla="*/ 71 h 106"/>
                  <a:gd name="T6" fmla="*/ 288 w 496"/>
                  <a:gd name="T7" fmla="*/ 95 h 106"/>
                  <a:gd name="T8" fmla="*/ 496 w 496"/>
                  <a:gd name="T9" fmla="*/ 63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6" h="106">
                    <a:moveTo>
                      <a:pt x="0" y="15"/>
                    </a:moveTo>
                    <a:cubicBezTo>
                      <a:pt x="89" y="2"/>
                      <a:pt x="91" y="0"/>
                      <a:pt x="200" y="7"/>
                    </a:cubicBezTo>
                    <a:cubicBezTo>
                      <a:pt x="255" y="62"/>
                      <a:pt x="229" y="42"/>
                      <a:pt x="272" y="71"/>
                    </a:cubicBezTo>
                    <a:cubicBezTo>
                      <a:pt x="277" y="79"/>
                      <a:pt x="278" y="94"/>
                      <a:pt x="288" y="95"/>
                    </a:cubicBezTo>
                    <a:cubicBezTo>
                      <a:pt x="359" y="106"/>
                      <a:pt x="426" y="63"/>
                      <a:pt x="496" y="63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1" name="Freeform 25"/>
              <p:cNvSpPr>
                <a:spLocks/>
              </p:cNvSpPr>
              <p:nvPr/>
            </p:nvSpPr>
            <p:spPr bwMode="auto">
              <a:xfrm rot="1038699">
                <a:off x="1280" y="2208"/>
                <a:ext cx="384" cy="159"/>
              </a:xfrm>
              <a:custGeom>
                <a:avLst/>
                <a:gdLst>
                  <a:gd name="T0" fmla="*/ 0 w 384"/>
                  <a:gd name="T1" fmla="*/ 159 h 159"/>
                  <a:gd name="T2" fmla="*/ 224 w 384"/>
                  <a:gd name="T3" fmla="*/ 39 h 159"/>
                  <a:gd name="T4" fmla="*/ 328 w 384"/>
                  <a:gd name="T5" fmla="*/ 79 h 159"/>
                  <a:gd name="T6" fmla="*/ 384 w 384"/>
                  <a:gd name="T7" fmla="*/ 135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4" h="159">
                    <a:moveTo>
                      <a:pt x="0" y="159"/>
                    </a:moveTo>
                    <a:cubicBezTo>
                      <a:pt x="69" y="116"/>
                      <a:pt x="145" y="59"/>
                      <a:pt x="224" y="39"/>
                    </a:cubicBezTo>
                    <a:cubicBezTo>
                      <a:pt x="282" y="0"/>
                      <a:pt x="295" y="39"/>
                      <a:pt x="328" y="79"/>
                    </a:cubicBezTo>
                    <a:cubicBezTo>
                      <a:pt x="347" y="101"/>
                      <a:pt x="371" y="110"/>
                      <a:pt x="384" y="135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2" name="Freeform 26"/>
              <p:cNvSpPr>
                <a:spLocks/>
              </p:cNvSpPr>
              <p:nvPr/>
            </p:nvSpPr>
            <p:spPr bwMode="auto">
              <a:xfrm>
                <a:off x="1440" y="2342"/>
                <a:ext cx="368" cy="106"/>
              </a:xfrm>
              <a:custGeom>
                <a:avLst/>
                <a:gdLst>
                  <a:gd name="T0" fmla="*/ 0 w 264"/>
                  <a:gd name="T1" fmla="*/ 11 h 114"/>
                  <a:gd name="T2" fmla="*/ 1879 w 264"/>
                  <a:gd name="T3" fmla="*/ 20 h 114"/>
                  <a:gd name="T4" fmla="*/ 2048 w 264"/>
                  <a:gd name="T5" fmla="*/ 34 h 114"/>
                  <a:gd name="T6" fmla="*/ 2701 w 264"/>
                  <a:gd name="T7" fmla="*/ 69 h 1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4" h="114">
                    <a:moveTo>
                      <a:pt x="0" y="18"/>
                    </a:moveTo>
                    <a:cubicBezTo>
                      <a:pt x="61" y="21"/>
                      <a:pt x="133" y="0"/>
                      <a:pt x="184" y="34"/>
                    </a:cubicBezTo>
                    <a:cubicBezTo>
                      <a:pt x="192" y="39"/>
                      <a:pt x="193" y="51"/>
                      <a:pt x="200" y="58"/>
                    </a:cubicBezTo>
                    <a:cubicBezTo>
                      <a:pt x="219" y="77"/>
                      <a:pt x="244" y="94"/>
                      <a:pt x="264" y="114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3" name="Freeform 27"/>
              <p:cNvSpPr>
                <a:spLocks/>
              </p:cNvSpPr>
              <p:nvPr/>
            </p:nvSpPr>
            <p:spPr bwMode="auto">
              <a:xfrm>
                <a:off x="1672" y="2424"/>
                <a:ext cx="392" cy="135"/>
              </a:xfrm>
              <a:custGeom>
                <a:avLst/>
                <a:gdLst>
                  <a:gd name="T0" fmla="*/ 0 w 392"/>
                  <a:gd name="T1" fmla="*/ 80 h 135"/>
                  <a:gd name="T2" fmla="*/ 128 w 392"/>
                  <a:gd name="T3" fmla="*/ 0 h 135"/>
                  <a:gd name="T4" fmla="*/ 224 w 392"/>
                  <a:gd name="T5" fmla="*/ 16 h 135"/>
                  <a:gd name="T6" fmla="*/ 272 w 392"/>
                  <a:gd name="T7" fmla="*/ 48 h 135"/>
                  <a:gd name="T8" fmla="*/ 288 w 392"/>
                  <a:gd name="T9" fmla="*/ 104 h 135"/>
                  <a:gd name="T10" fmla="*/ 392 w 392"/>
                  <a:gd name="T11" fmla="*/ 128 h 1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2" h="135">
                    <a:moveTo>
                      <a:pt x="0" y="80"/>
                    </a:moveTo>
                    <a:cubicBezTo>
                      <a:pt x="37" y="43"/>
                      <a:pt x="79" y="16"/>
                      <a:pt x="128" y="0"/>
                    </a:cubicBezTo>
                    <a:cubicBezTo>
                      <a:pt x="141" y="1"/>
                      <a:pt x="201" y="3"/>
                      <a:pt x="224" y="16"/>
                    </a:cubicBezTo>
                    <a:cubicBezTo>
                      <a:pt x="241" y="25"/>
                      <a:pt x="272" y="48"/>
                      <a:pt x="272" y="48"/>
                    </a:cubicBezTo>
                    <a:cubicBezTo>
                      <a:pt x="278" y="66"/>
                      <a:pt x="277" y="88"/>
                      <a:pt x="288" y="104"/>
                    </a:cubicBezTo>
                    <a:cubicBezTo>
                      <a:pt x="308" y="135"/>
                      <a:pt x="365" y="128"/>
                      <a:pt x="392" y="128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4" name="Freeform 28"/>
              <p:cNvSpPr>
                <a:spLocks/>
              </p:cNvSpPr>
              <p:nvPr/>
            </p:nvSpPr>
            <p:spPr bwMode="auto">
              <a:xfrm>
                <a:off x="1352" y="2345"/>
                <a:ext cx="496" cy="106"/>
              </a:xfrm>
              <a:custGeom>
                <a:avLst/>
                <a:gdLst>
                  <a:gd name="T0" fmla="*/ 0 w 496"/>
                  <a:gd name="T1" fmla="*/ 15 h 106"/>
                  <a:gd name="T2" fmla="*/ 200 w 496"/>
                  <a:gd name="T3" fmla="*/ 7 h 106"/>
                  <a:gd name="T4" fmla="*/ 272 w 496"/>
                  <a:gd name="T5" fmla="*/ 71 h 106"/>
                  <a:gd name="T6" fmla="*/ 288 w 496"/>
                  <a:gd name="T7" fmla="*/ 95 h 106"/>
                  <a:gd name="T8" fmla="*/ 496 w 496"/>
                  <a:gd name="T9" fmla="*/ 63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6" h="106">
                    <a:moveTo>
                      <a:pt x="0" y="15"/>
                    </a:moveTo>
                    <a:cubicBezTo>
                      <a:pt x="89" y="2"/>
                      <a:pt x="91" y="0"/>
                      <a:pt x="200" y="7"/>
                    </a:cubicBezTo>
                    <a:cubicBezTo>
                      <a:pt x="255" y="62"/>
                      <a:pt x="229" y="42"/>
                      <a:pt x="272" y="71"/>
                    </a:cubicBezTo>
                    <a:cubicBezTo>
                      <a:pt x="277" y="79"/>
                      <a:pt x="278" y="94"/>
                      <a:pt x="288" y="95"/>
                    </a:cubicBezTo>
                    <a:cubicBezTo>
                      <a:pt x="359" y="106"/>
                      <a:pt x="426" y="63"/>
                      <a:pt x="496" y="63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5" name="Freeform 29"/>
              <p:cNvSpPr>
                <a:spLocks/>
              </p:cNvSpPr>
              <p:nvPr/>
            </p:nvSpPr>
            <p:spPr bwMode="auto">
              <a:xfrm rot="1038699">
                <a:off x="1520" y="2304"/>
                <a:ext cx="384" cy="159"/>
              </a:xfrm>
              <a:custGeom>
                <a:avLst/>
                <a:gdLst>
                  <a:gd name="T0" fmla="*/ 0 w 384"/>
                  <a:gd name="T1" fmla="*/ 159 h 159"/>
                  <a:gd name="T2" fmla="*/ 224 w 384"/>
                  <a:gd name="T3" fmla="*/ 39 h 159"/>
                  <a:gd name="T4" fmla="*/ 328 w 384"/>
                  <a:gd name="T5" fmla="*/ 79 h 159"/>
                  <a:gd name="T6" fmla="*/ 384 w 384"/>
                  <a:gd name="T7" fmla="*/ 135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4" h="159">
                    <a:moveTo>
                      <a:pt x="0" y="159"/>
                    </a:moveTo>
                    <a:cubicBezTo>
                      <a:pt x="69" y="116"/>
                      <a:pt x="145" y="59"/>
                      <a:pt x="224" y="39"/>
                    </a:cubicBezTo>
                    <a:cubicBezTo>
                      <a:pt x="282" y="0"/>
                      <a:pt x="295" y="39"/>
                      <a:pt x="328" y="79"/>
                    </a:cubicBezTo>
                    <a:cubicBezTo>
                      <a:pt x="347" y="101"/>
                      <a:pt x="371" y="110"/>
                      <a:pt x="384" y="135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6" name="Freeform 30"/>
              <p:cNvSpPr>
                <a:spLocks/>
              </p:cNvSpPr>
              <p:nvPr/>
            </p:nvSpPr>
            <p:spPr bwMode="auto">
              <a:xfrm>
                <a:off x="1632" y="2423"/>
                <a:ext cx="368" cy="106"/>
              </a:xfrm>
              <a:custGeom>
                <a:avLst/>
                <a:gdLst>
                  <a:gd name="T0" fmla="*/ 0 w 264"/>
                  <a:gd name="T1" fmla="*/ 11 h 114"/>
                  <a:gd name="T2" fmla="*/ 1879 w 264"/>
                  <a:gd name="T3" fmla="*/ 20 h 114"/>
                  <a:gd name="T4" fmla="*/ 2048 w 264"/>
                  <a:gd name="T5" fmla="*/ 34 h 114"/>
                  <a:gd name="T6" fmla="*/ 2701 w 264"/>
                  <a:gd name="T7" fmla="*/ 69 h 1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4" h="114">
                    <a:moveTo>
                      <a:pt x="0" y="18"/>
                    </a:moveTo>
                    <a:cubicBezTo>
                      <a:pt x="61" y="21"/>
                      <a:pt x="133" y="0"/>
                      <a:pt x="184" y="34"/>
                    </a:cubicBezTo>
                    <a:cubicBezTo>
                      <a:pt x="192" y="39"/>
                      <a:pt x="193" y="51"/>
                      <a:pt x="200" y="58"/>
                    </a:cubicBezTo>
                    <a:cubicBezTo>
                      <a:pt x="219" y="77"/>
                      <a:pt x="244" y="94"/>
                      <a:pt x="264" y="114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7" name="Freeform 31"/>
              <p:cNvSpPr>
                <a:spLocks/>
              </p:cNvSpPr>
              <p:nvPr/>
            </p:nvSpPr>
            <p:spPr bwMode="auto">
              <a:xfrm>
                <a:off x="1864" y="2505"/>
                <a:ext cx="392" cy="135"/>
              </a:xfrm>
              <a:custGeom>
                <a:avLst/>
                <a:gdLst>
                  <a:gd name="T0" fmla="*/ 0 w 392"/>
                  <a:gd name="T1" fmla="*/ 80 h 135"/>
                  <a:gd name="T2" fmla="*/ 128 w 392"/>
                  <a:gd name="T3" fmla="*/ 0 h 135"/>
                  <a:gd name="T4" fmla="*/ 224 w 392"/>
                  <a:gd name="T5" fmla="*/ 16 h 135"/>
                  <a:gd name="T6" fmla="*/ 272 w 392"/>
                  <a:gd name="T7" fmla="*/ 48 h 135"/>
                  <a:gd name="T8" fmla="*/ 288 w 392"/>
                  <a:gd name="T9" fmla="*/ 104 h 135"/>
                  <a:gd name="T10" fmla="*/ 392 w 392"/>
                  <a:gd name="T11" fmla="*/ 128 h 1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2" h="135">
                    <a:moveTo>
                      <a:pt x="0" y="80"/>
                    </a:moveTo>
                    <a:cubicBezTo>
                      <a:pt x="37" y="43"/>
                      <a:pt x="79" y="16"/>
                      <a:pt x="128" y="0"/>
                    </a:cubicBezTo>
                    <a:cubicBezTo>
                      <a:pt x="141" y="1"/>
                      <a:pt x="201" y="3"/>
                      <a:pt x="224" y="16"/>
                    </a:cubicBezTo>
                    <a:cubicBezTo>
                      <a:pt x="241" y="25"/>
                      <a:pt x="272" y="48"/>
                      <a:pt x="272" y="48"/>
                    </a:cubicBezTo>
                    <a:cubicBezTo>
                      <a:pt x="278" y="66"/>
                      <a:pt x="277" y="88"/>
                      <a:pt x="288" y="104"/>
                    </a:cubicBezTo>
                    <a:cubicBezTo>
                      <a:pt x="308" y="135"/>
                      <a:pt x="365" y="128"/>
                      <a:pt x="392" y="128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8" name="Freeform 32"/>
              <p:cNvSpPr>
                <a:spLocks/>
              </p:cNvSpPr>
              <p:nvPr/>
            </p:nvSpPr>
            <p:spPr bwMode="auto">
              <a:xfrm>
                <a:off x="1544" y="2426"/>
                <a:ext cx="496" cy="106"/>
              </a:xfrm>
              <a:custGeom>
                <a:avLst/>
                <a:gdLst>
                  <a:gd name="T0" fmla="*/ 0 w 496"/>
                  <a:gd name="T1" fmla="*/ 15 h 106"/>
                  <a:gd name="T2" fmla="*/ 200 w 496"/>
                  <a:gd name="T3" fmla="*/ 7 h 106"/>
                  <a:gd name="T4" fmla="*/ 272 w 496"/>
                  <a:gd name="T5" fmla="*/ 71 h 106"/>
                  <a:gd name="T6" fmla="*/ 288 w 496"/>
                  <a:gd name="T7" fmla="*/ 95 h 106"/>
                  <a:gd name="T8" fmla="*/ 496 w 496"/>
                  <a:gd name="T9" fmla="*/ 63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6" h="106">
                    <a:moveTo>
                      <a:pt x="0" y="15"/>
                    </a:moveTo>
                    <a:cubicBezTo>
                      <a:pt x="89" y="2"/>
                      <a:pt x="91" y="0"/>
                      <a:pt x="200" y="7"/>
                    </a:cubicBezTo>
                    <a:cubicBezTo>
                      <a:pt x="255" y="62"/>
                      <a:pt x="229" y="42"/>
                      <a:pt x="272" y="71"/>
                    </a:cubicBezTo>
                    <a:cubicBezTo>
                      <a:pt x="277" y="79"/>
                      <a:pt x="278" y="94"/>
                      <a:pt x="288" y="95"/>
                    </a:cubicBezTo>
                    <a:cubicBezTo>
                      <a:pt x="359" y="106"/>
                      <a:pt x="426" y="63"/>
                      <a:pt x="496" y="63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9" name="Freeform 33"/>
              <p:cNvSpPr>
                <a:spLocks/>
              </p:cNvSpPr>
              <p:nvPr/>
            </p:nvSpPr>
            <p:spPr bwMode="auto">
              <a:xfrm rot="1038699">
                <a:off x="1712" y="2385"/>
                <a:ext cx="384" cy="159"/>
              </a:xfrm>
              <a:custGeom>
                <a:avLst/>
                <a:gdLst>
                  <a:gd name="T0" fmla="*/ 0 w 384"/>
                  <a:gd name="T1" fmla="*/ 159 h 159"/>
                  <a:gd name="T2" fmla="*/ 224 w 384"/>
                  <a:gd name="T3" fmla="*/ 39 h 159"/>
                  <a:gd name="T4" fmla="*/ 328 w 384"/>
                  <a:gd name="T5" fmla="*/ 79 h 159"/>
                  <a:gd name="T6" fmla="*/ 384 w 384"/>
                  <a:gd name="T7" fmla="*/ 135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4" h="159">
                    <a:moveTo>
                      <a:pt x="0" y="159"/>
                    </a:moveTo>
                    <a:cubicBezTo>
                      <a:pt x="69" y="116"/>
                      <a:pt x="145" y="59"/>
                      <a:pt x="224" y="39"/>
                    </a:cubicBezTo>
                    <a:cubicBezTo>
                      <a:pt x="282" y="0"/>
                      <a:pt x="295" y="39"/>
                      <a:pt x="328" y="79"/>
                    </a:cubicBezTo>
                    <a:cubicBezTo>
                      <a:pt x="347" y="101"/>
                      <a:pt x="371" y="110"/>
                      <a:pt x="384" y="135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80" name="Freeform 34"/>
              <p:cNvSpPr>
                <a:spLocks/>
              </p:cNvSpPr>
              <p:nvPr/>
            </p:nvSpPr>
            <p:spPr bwMode="auto">
              <a:xfrm>
                <a:off x="1872" y="2519"/>
                <a:ext cx="368" cy="106"/>
              </a:xfrm>
              <a:custGeom>
                <a:avLst/>
                <a:gdLst>
                  <a:gd name="T0" fmla="*/ 0 w 264"/>
                  <a:gd name="T1" fmla="*/ 11 h 114"/>
                  <a:gd name="T2" fmla="*/ 1879 w 264"/>
                  <a:gd name="T3" fmla="*/ 20 h 114"/>
                  <a:gd name="T4" fmla="*/ 2048 w 264"/>
                  <a:gd name="T5" fmla="*/ 34 h 114"/>
                  <a:gd name="T6" fmla="*/ 2701 w 264"/>
                  <a:gd name="T7" fmla="*/ 69 h 1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4" h="114">
                    <a:moveTo>
                      <a:pt x="0" y="18"/>
                    </a:moveTo>
                    <a:cubicBezTo>
                      <a:pt x="61" y="21"/>
                      <a:pt x="133" y="0"/>
                      <a:pt x="184" y="34"/>
                    </a:cubicBezTo>
                    <a:cubicBezTo>
                      <a:pt x="192" y="39"/>
                      <a:pt x="193" y="51"/>
                      <a:pt x="200" y="58"/>
                    </a:cubicBezTo>
                    <a:cubicBezTo>
                      <a:pt x="219" y="77"/>
                      <a:pt x="244" y="94"/>
                      <a:pt x="264" y="114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81" name="Freeform 35"/>
              <p:cNvSpPr>
                <a:spLocks/>
              </p:cNvSpPr>
              <p:nvPr/>
            </p:nvSpPr>
            <p:spPr bwMode="auto">
              <a:xfrm>
                <a:off x="1784" y="2522"/>
                <a:ext cx="496" cy="106"/>
              </a:xfrm>
              <a:custGeom>
                <a:avLst/>
                <a:gdLst>
                  <a:gd name="T0" fmla="*/ 0 w 496"/>
                  <a:gd name="T1" fmla="*/ 15 h 106"/>
                  <a:gd name="T2" fmla="*/ 200 w 496"/>
                  <a:gd name="T3" fmla="*/ 7 h 106"/>
                  <a:gd name="T4" fmla="*/ 272 w 496"/>
                  <a:gd name="T5" fmla="*/ 71 h 106"/>
                  <a:gd name="T6" fmla="*/ 288 w 496"/>
                  <a:gd name="T7" fmla="*/ 95 h 106"/>
                  <a:gd name="T8" fmla="*/ 496 w 496"/>
                  <a:gd name="T9" fmla="*/ 63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6" h="106">
                    <a:moveTo>
                      <a:pt x="0" y="15"/>
                    </a:moveTo>
                    <a:cubicBezTo>
                      <a:pt x="89" y="2"/>
                      <a:pt x="91" y="0"/>
                      <a:pt x="200" y="7"/>
                    </a:cubicBezTo>
                    <a:cubicBezTo>
                      <a:pt x="255" y="62"/>
                      <a:pt x="229" y="42"/>
                      <a:pt x="272" y="71"/>
                    </a:cubicBezTo>
                    <a:cubicBezTo>
                      <a:pt x="277" y="79"/>
                      <a:pt x="278" y="94"/>
                      <a:pt x="288" y="95"/>
                    </a:cubicBezTo>
                    <a:cubicBezTo>
                      <a:pt x="359" y="106"/>
                      <a:pt x="426" y="63"/>
                      <a:pt x="496" y="63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82" name="Freeform 36"/>
              <p:cNvSpPr>
                <a:spLocks/>
              </p:cNvSpPr>
              <p:nvPr/>
            </p:nvSpPr>
            <p:spPr bwMode="auto">
              <a:xfrm rot="1038699">
                <a:off x="1952" y="2481"/>
                <a:ext cx="384" cy="159"/>
              </a:xfrm>
              <a:custGeom>
                <a:avLst/>
                <a:gdLst>
                  <a:gd name="T0" fmla="*/ 0 w 384"/>
                  <a:gd name="T1" fmla="*/ 159 h 159"/>
                  <a:gd name="T2" fmla="*/ 224 w 384"/>
                  <a:gd name="T3" fmla="*/ 39 h 159"/>
                  <a:gd name="T4" fmla="*/ 328 w 384"/>
                  <a:gd name="T5" fmla="*/ 79 h 159"/>
                  <a:gd name="T6" fmla="*/ 384 w 384"/>
                  <a:gd name="T7" fmla="*/ 135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4" h="159">
                    <a:moveTo>
                      <a:pt x="0" y="159"/>
                    </a:moveTo>
                    <a:cubicBezTo>
                      <a:pt x="69" y="116"/>
                      <a:pt x="145" y="59"/>
                      <a:pt x="224" y="39"/>
                    </a:cubicBezTo>
                    <a:cubicBezTo>
                      <a:pt x="282" y="0"/>
                      <a:pt x="295" y="39"/>
                      <a:pt x="328" y="79"/>
                    </a:cubicBezTo>
                    <a:cubicBezTo>
                      <a:pt x="347" y="101"/>
                      <a:pt x="371" y="110"/>
                      <a:pt x="384" y="135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474" name="Group 37"/>
            <p:cNvGrpSpPr>
              <a:grpSpLocks/>
            </p:cNvGrpSpPr>
            <p:nvPr/>
          </p:nvGrpSpPr>
          <p:grpSpPr bwMode="auto">
            <a:xfrm>
              <a:off x="6769100" y="3048000"/>
              <a:ext cx="2451100" cy="838200"/>
              <a:chOff x="792" y="2112"/>
              <a:chExt cx="1544" cy="528"/>
            </a:xfrm>
          </p:grpSpPr>
          <p:sp>
            <p:nvSpPr>
              <p:cNvPr id="37945" name="Freeform 38"/>
              <p:cNvSpPr>
                <a:spLocks/>
              </p:cNvSpPr>
              <p:nvPr/>
            </p:nvSpPr>
            <p:spPr bwMode="auto">
              <a:xfrm>
                <a:off x="880" y="2150"/>
                <a:ext cx="368" cy="106"/>
              </a:xfrm>
              <a:custGeom>
                <a:avLst/>
                <a:gdLst>
                  <a:gd name="T0" fmla="*/ 0 w 264"/>
                  <a:gd name="T1" fmla="*/ 11 h 114"/>
                  <a:gd name="T2" fmla="*/ 1879 w 264"/>
                  <a:gd name="T3" fmla="*/ 20 h 114"/>
                  <a:gd name="T4" fmla="*/ 2048 w 264"/>
                  <a:gd name="T5" fmla="*/ 34 h 114"/>
                  <a:gd name="T6" fmla="*/ 2701 w 264"/>
                  <a:gd name="T7" fmla="*/ 69 h 1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4" h="114">
                    <a:moveTo>
                      <a:pt x="0" y="18"/>
                    </a:moveTo>
                    <a:cubicBezTo>
                      <a:pt x="61" y="21"/>
                      <a:pt x="133" y="0"/>
                      <a:pt x="184" y="34"/>
                    </a:cubicBezTo>
                    <a:cubicBezTo>
                      <a:pt x="192" y="39"/>
                      <a:pt x="193" y="51"/>
                      <a:pt x="200" y="58"/>
                    </a:cubicBezTo>
                    <a:cubicBezTo>
                      <a:pt x="219" y="77"/>
                      <a:pt x="244" y="94"/>
                      <a:pt x="264" y="114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6" name="Freeform 39"/>
              <p:cNvSpPr>
                <a:spLocks/>
              </p:cNvSpPr>
              <p:nvPr/>
            </p:nvSpPr>
            <p:spPr bwMode="auto">
              <a:xfrm>
                <a:off x="1112" y="2232"/>
                <a:ext cx="392" cy="135"/>
              </a:xfrm>
              <a:custGeom>
                <a:avLst/>
                <a:gdLst>
                  <a:gd name="T0" fmla="*/ 0 w 392"/>
                  <a:gd name="T1" fmla="*/ 80 h 135"/>
                  <a:gd name="T2" fmla="*/ 128 w 392"/>
                  <a:gd name="T3" fmla="*/ 0 h 135"/>
                  <a:gd name="T4" fmla="*/ 224 w 392"/>
                  <a:gd name="T5" fmla="*/ 16 h 135"/>
                  <a:gd name="T6" fmla="*/ 272 w 392"/>
                  <a:gd name="T7" fmla="*/ 48 h 135"/>
                  <a:gd name="T8" fmla="*/ 288 w 392"/>
                  <a:gd name="T9" fmla="*/ 104 h 135"/>
                  <a:gd name="T10" fmla="*/ 392 w 392"/>
                  <a:gd name="T11" fmla="*/ 128 h 1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2" h="135">
                    <a:moveTo>
                      <a:pt x="0" y="80"/>
                    </a:moveTo>
                    <a:cubicBezTo>
                      <a:pt x="37" y="43"/>
                      <a:pt x="79" y="16"/>
                      <a:pt x="128" y="0"/>
                    </a:cubicBezTo>
                    <a:cubicBezTo>
                      <a:pt x="141" y="1"/>
                      <a:pt x="201" y="3"/>
                      <a:pt x="224" y="16"/>
                    </a:cubicBezTo>
                    <a:cubicBezTo>
                      <a:pt x="241" y="25"/>
                      <a:pt x="272" y="48"/>
                      <a:pt x="272" y="48"/>
                    </a:cubicBezTo>
                    <a:cubicBezTo>
                      <a:pt x="278" y="66"/>
                      <a:pt x="277" y="88"/>
                      <a:pt x="288" y="104"/>
                    </a:cubicBezTo>
                    <a:cubicBezTo>
                      <a:pt x="308" y="135"/>
                      <a:pt x="365" y="128"/>
                      <a:pt x="392" y="128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7" name="Freeform 40"/>
              <p:cNvSpPr>
                <a:spLocks/>
              </p:cNvSpPr>
              <p:nvPr/>
            </p:nvSpPr>
            <p:spPr bwMode="auto">
              <a:xfrm>
                <a:off x="792" y="2153"/>
                <a:ext cx="496" cy="106"/>
              </a:xfrm>
              <a:custGeom>
                <a:avLst/>
                <a:gdLst>
                  <a:gd name="T0" fmla="*/ 0 w 496"/>
                  <a:gd name="T1" fmla="*/ 15 h 106"/>
                  <a:gd name="T2" fmla="*/ 200 w 496"/>
                  <a:gd name="T3" fmla="*/ 7 h 106"/>
                  <a:gd name="T4" fmla="*/ 272 w 496"/>
                  <a:gd name="T5" fmla="*/ 71 h 106"/>
                  <a:gd name="T6" fmla="*/ 288 w 496"/>
                  <a:gd name="T7" fmla="*/ 95 h 106"/>
                  <a:gd name="T8" fmla="*/ 496 w 496"/>
                  <a:gd name="T9" fmla="*/ 63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6" h="106">
                    <a:moveTo>
                      <a:pt x="0" y="15"/>
                    </a:moveTo>
                    <a:cubicBezTo>
                      <a:pt x="89" y="2"/>
                      <a:pt x="91" y="0"/>
                      <a:pt x="200" y="7"/>
                    </a:cubicBezTo>
                    <a:cubicBezTo>
                      <a:pt x="255" y="62"/>
                      <a:pt x="229" y="42"/>
                      <a:pt x="272" y="71"/>
                    </a:cubicBezTo>
                    <a:cubicBezTo>
                      <a:pt x="277" y="79"/>
                      <a:pt x="278" y="94"/>
                      <a:pt x="288" y="95"/>
                    </a:cubicBezTo>
                    <a:cubicBezTo>
                      <a:pt x="359" y="106"/>
                      <a:pt x="426" y="63"/>
                      <a:pt x="496" y="63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8" name="Freeform 41"/>
              <p:cNvSpPr>
                <a:spLocks/>
              </p:cNvSpPr>
              <p:nvPr/>
            </p:nvSpPr>
            <p:spPr bwMode="auto">
              <a:xfrm rot="1038699">
                <a:off x="960" y="2112"/>
                <a:ext cx="384" cy="159"/>
              </a:xfrm>
              <a:custGeom>
                <a:avLst/>
                <a:gdLst>
                  <a:gd name="T0" fmla="*/ 0 w 384"/>
                  <a:gd name="T1" fmla="*/ 159 h 159"/>
                  <a:gd name="T2" fmla="*/ 224 w 384"/>
                  <a:gd name="T3" fmla="*/ 39 h 159"/>
                  <a:gd name="T4" fmla="*/ 328 w 384"/>
                  <a:gd name="T5" fmla="*/ 79 h 159"/>
                  <a:gd name="T6" fmla="*/ 384 w 384"/>
                  <a:gd name="T7" fmla="*/ 135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4" h="159">
                    <a:moveTo>
                      <a:pt x="0" y="159"/>
                    </a:moveTo>
                    <a:cubicBezTo>
                      <a:pt x="69" y="116"/>
                      <a:pt x="145" y="59"/>
                      <a:pt x="224" y="39"/>
                    </a:cubicBezTo>
                    <a:cubicBezTo>
                      <a:pt x="282" y="0"/>
                      <a:pt x="295" y="39"/>
                      <a:pt x="328" y="79"/>
                    </a:cubicBezTo>
                    <a:cubicBezTo>
                      <a:pt x="347" y="101"/>
                      <a:pt x="371" y="110"/>
                      <a:pt x="384" y="135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9" name="Freeform 42"/>
              <p:cNvSpPr>
                <a:spLocks/>
              </p:cNvSpPr>
              <p:nvPr/>
            </p:nvSpPr>
            <p:spPr bwMode="auto">
              <a:xfrm>
                <a:off x="1200" y="2246"/>
                <a:ext cx="368" cy="106"/>
              </a:xfrm>
              <a:custGeom>
                <a:avLst/>
                <a:gdLst>
                  <a:gd name="T0" fmla="*/ 0 w 264"/>
                  <a:gd name="T1" fmla="*/ 11 h 114"/>
                  <a:gd name="T2" fmla="*/ 1879 w 264"/>
                  <a:gd name="T3" fmla="*/ 20 h 114"/>
                  <a:gd name="T4" fmla="*/ 2048 w 264"/>
                  <a:gd name="T5" fmla="*/ 34 h 114"/>
                  <a:gd name="T6" fmla="*/ 2701 w 264"/>
                  <a:gd name="T7" fmla="*/ 69 h 1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4" h="114">
                    <a:moveTo>
                      <a:pt x="0" y="18"/>
                    </a:moveTo>
                    <a:cubicBezTo>
                      <a:pt x="61" y="21"/>
                      <a:pt x="133" y="0"/>
                      <a:pt x="184" y="34"/>
                    </a:cubicBezTo>
                    <a:cubicBezTo>
                      <a:pt x="192" y="39"/>
                      <a:pt x="193" y="51"/>
                      <a:pt x="200" y="58"/>
                    </a:cubicBezTo>
                    <a:cubicBezTo>
                      <a:pt x="219" y="77"/>
                      <a:pt x="244" y="94"/>
                      <a:pt x="264" y="114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0" name="Freeform 43"/>
              <p:cNvSpPr>
                <a:spLocks/>
              </p:cNvSpPr>
              <p:nvPr/>
            </p:nvSpPr>
            <p:spPr bwMode="auto">
              <a:xfrm>
                <a:off x="1432" y="2328"/>
                <a:ext cx="392" cy="135"/>
              </a:xfrm>
              <a:custGeom>
                <a:avLst/>
                <a:gdLst>
                  <a:gd name="T0" fmla="*/ 0 w 392"/>
                  <a:gd name="T1" fmla="*/ 80 h 135"/>
                  <a:gd name="T2" fmla="*/ 128 w 392"/>
                  <a:gd name="T3" fmla="*/ 0 h 135"/>
                  <a:gd name="T4" fmla="*/ 224 w 392"/>
                  <a:gd name="T5" fmla="*/ 16 h 135"/>
                  <a:gd name="T6" fmla="*/ 272 w 392"/>
                  <a:gd name="T7" fmla="*/ 48 h 135"/>
                  <a:gd name="T8" fmla="*/ 288 w 392"/>
                  <a:gd name="T9" fmla="*/ 104 h 135"/>
                  <a:gd name="T10" fmla="*/ 392 w 392"/>
                  <a:gd name="T11" fmla="*/ 128 h 1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2" h="135">
                    <a:moveTo>
                      <a:pt x="0" y="80"/>
                    </a:moveTo>
                    <a:cubicBezTo>
                      <a:pt x="37" y="43"/>
                      <a:pt x="79" y="16"/>
                      <a:pt x="128" y="0"/>
                    </a:cubicBezTo>
                    <a:cubicBezTo>
                      <a:pt x="141" y="1"/>
                      <a:pt x="201" y="3"/>
                      <a:pt x="224" y="16"/>
                    </a:cubicBezTo>
                    <a:cubicBezTo>
                      <a:pt x="241" y="25"/>
                      <a:pt x="272" y="48"/>
                      <a:pt x="272" y="48"/>
                    </a:cubicBezTo>
                    <a:cubicBezTo>
                      <a:pt x="278" y="66"/>
                      <a:pt x="277" y="88"/>
                      <a:pt x="288" y="104"/>
                    </a:cubicBezTo>
                    <a:cubicBezTo>
                      <a:pt x="308" y="135"/>
                      <a:pt x="365" y="128"/>
                      <a:pt x="392" y="128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1" name="Freeform 44"/>
              <p:cNvSpPr>
                <a:spLocks/>
              </p:cNvSpPr>
              <p:nvPr/>
            </p:nvSpPr>
            <p:spPr bwMode="auto">
              <a:xfrm>
                <a:off x="1112" y="2249"/>
                <a:ext cx="496" cy="106"/>
              </a:xfrm>
              <a:custGeom>
                <a:avLst/>
                <a:gdLst>
                  <a:gd name="T0" fmla="*/ 0 w 496"/>
                  <a:gd name="T1" fmla="*/ 15 h 106"/>
                  <a:gd name="T2" fmla="*/ 200 w 496"/>
                  <a:gd name="T3" fmla="*/ 7 h 106"/>
                  <a:gd name="T4" fmla="*/ 272 w 496"/>
                  <a:gd name="T5" fmla="*/ 71 h 106"/>
                  <a:gd name="T6" fmla="*/ 288 w 496"/>
                  <a:gd name="T7" fmla="*/ 95 h 106"/>
                  <a:gd name="T8" fmla="*/ 496 w 496"/>
                  <a:gd name="T9" fmla="*/ 63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6" h="106">
                    <a:moveTo>
                      <a:pt x="0" y="15"/>
                    </a:moveTo>
                    <a:cubicBezTo>
                      <a:pt x="89" y="2"/>
                      <a:pt x="91" y="0"/>
                      <a:pt x="200" y="7"/>
                    </a:cubicBezTo>
                    <a:cubicBezTo>
                      <a:pt x="255" y="62"/>
                      <a:pt x="229" y="42"/>
                      <a:pt x="272" y="71"/>
                    </a:cubicBezTo>
                    <a:cubicBezTo>
                      <a:pt x="277" y="79"/>
                      <a:pt x="278" y="94"/>
                      <a:pt x="288" y="95"/>
                    </a:cubicBezTo>
                    <a:cubicBezTo>
                      <a:pt x="359" y="106"/>
                      <a:pt x="426" y="63"/>
                      <a:pt x="496" y="63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2" name="Freeform 45"/>
              <p:cNvSpPr>
                <a:spLocks/>
              </p:cNvSpPr>
              <p:nvPr/>
            </p:nvSpPr>
            <p:spPr bwMode="auto">
              <a:xfrm rot="1038699">
                <a:off x="1280" y="2208"/>
                <a:ext cx="384" cy="159"/>
              </a:xfrm>
              <a:custGeom>
                <a:avLst/>
                <a:gdLst>
                  <a:gd name="T0" fmla="*/ 0 w 384"/>
                  <a:gd name="T1" fmla="*/ 159 h 159"/>
                  <a:gd name="T2" fmla="*/ 224 w 384"/>
                  <a:gd name="T3" fmla="*/ 39 h 159"/>
                  <a:gd name="T4" fmla="*/ 328 w 384"/>
                  <a:gd name="T5" fmla="*/ 79 h 159"/>
                  <a:gd name="T6" fmla="*/ 384 w 384"/>
                  <a:gd name="T7" fmla="*/ 135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4" h="159">
                    <a:moveTo>
                      <a:pt x="0" y="159"/>
                    </a:moveTo>
                    <a:cubicBezTo>
                      <a:pt x="69" y="116"/>
                      <a:pt x="145" y="59"/>
                      <a:pt x="224" y="39"/>
                    </a:cubicBezTo>
                    <a:cubicBezTo>
                      <a:pt x="282" y="0"/>
                      <a:pt x="295" y="39"/>
                      <a:pt x="328" y="79"/>
                    </a:cubicBezTo>
                    <a:cubicBezTo>
                      <a:pt x="347" y="101"/>
                      <a:pt x="371" y="110"/>
                      <a:pt x="384" y="135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3" name="Freeform 46"/>
              <p:cNvSpPr>
                <a:spLocks/>
              </p:cNvSpPr>
              <p:nvPr/>
            </p:nvSpPr>
            <p:spPr bwMode="auto">
              <a:xfrm>
                <a:off x="1440" y="2342"/>
                <a:ext cx="368" cy="106"/>
              </a:xfrm>
              <a:custGeom>
                <a:avLst/>
                <a:gdLst>
                  <a:gd name="T0" fmla="*/ 0 w 264"/>
                  <a:gd name="T1" fmla="*/ 11 h 114"/>
                  <a:gd name="T2" fmla="*/ 1879 w 264"/>
                  <a:gd name="T3" fmla="*/ 20 h 114"/>
                  <a:gd name="T4" fmla="*/ 2048 w 264"/>
                  <a:gd name="T5" fmla="*/ 34 h 114"/>
                  <a:gd name="T6" fmla="*/ 2701 w 264"/>
                  <a:gd name="T7" fmla="*/ 69 h 1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4" h="114">
                    <a:moveTo>
                      <a:pt x="0" y="18"/>
                    </a:moveTo>
                    <a:cubicBezTo>
                      <a:pt x="61" y="21"/>
                      <a:pt x="133" y="0"/>
                      <a:pt x="184" y="34"/>
                    </a:cubicBezTo>
                    <a:cubicBezTo>
                      <a:pt x="192" y="39"/>
                      <a:pt x="193" y="51"/>
                      <a:pt x="200" y="58"/>
                    </a:cubicBezTo>
                    <a:cubicBezTo>
                      <a:pt x="219" y="77"/>
                      <a:pt x="244" y="94"/>
                      <a:pt x="264" y="114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4" name="Freeform 47"/>
              <p:cNvSpPr>
                <a:spLocks/>
              </p:cNvSpPr>
              <p:nvPr/>
            </p:nvSpPr>
            <p:spPr bwMode="auto">
              <a:xfrm>
                <a:off x="1672" y="2424"/>
                <a:ext cx="392" cy="135"/>
              </a:xfrm>
              <a:custGeom>
                <a:avLst/>
                <a:gdLst>
                  <a:gd name="T0" fmla="*/ 0 w 392"/>
                  <a:gd name="T1" fmla="*/ 80 h 135"/>
                  <a:gd name="T2" fmla="*/ 128 w 392"/>
                  <a:gd name="T3" fmla="*/ 0 h 135"/>
                  <a:gd name="T4" fmla="*/ 224 w 392"/>
                  <a:gd name="T5" fmla="*/ 16 h 135"/>
                  <a:gd name="T6" fmla="*/ 272 w 392"/>
                  <a:gd name="T7" fmla="*/ 48 h 135"/>
                  <a:gd name="T8" fmla="*/ 288 w 392"/>
                  <a:gd name="T9" fmla="*/ 104 h 135"/>
                  <a:gd name="T10" fmla="*/ 392 w 392"/>
                  <a:gd name="T11" fmla="*/ 128 h 1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2" h="135">
                    <a:moveTo>
                      <a:pt x="0" y="80"/>
                    </a:moveTo>
                    <a:cubicBezTo>
                      <a:pt x="37" y="43"/>
                      <a:pt x="79" y="16"/>
                      <a:pt x="128" y="0"/>
                    </a:cubicBezTo>
                    <a:cubicBezTo>
                      <a:pt x="141" y="1"/>
                      <a:pt x="201" y="3"/>
                      <a:pt x="224" y="16"/>
                    </a:cubicBezTo>
                    <a:cubicBezTo>
                      <a:pt x="241" y="25"/>
                      <a:pt x="272" y="48"/>
                      <a:pt x="272" y="48"/>
                    </a:cubicBezTo>
                    <a:cubicBezTo>
                      <a:pt x="278" y="66"/>
                      <a:pt x="277" y="88"/>
                      <a:pt x="288" y="104"/>
                    </a:cubicBezTo>
                    <a:cubicBezTo>
                      <a:pt x="308" y="135"/>
                      <a:pt x="365" y="128"/>
                      <a:pt x="392" y="128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5" name="Freeform 48"/>
              <p:cNvSpPr>
                <a:spLocks/>
              </p:cNvSpPr>
              <p:nvPr/>
            </p:nvSpPr>
            <p:spPr bwMode="auto">
              <a:xfrm>
                <a:off x="1352" y="2345"/>
                <a:ext cx="496" cy="106"/>
              </a:xfrm>
              <a:custGeom>
                <a:avLst/>
                <a:gdLst>
                  <a:gd name="T0" fmla="*/ 0 w 496"/>
                  <a:gd name="T1" fmla="*/ 15 h 106"/>
                  <a:gd name="T2" fmla="*/ 200 w 496"/>
                  <a:gd name="T3" fmla="*/ 7 h 106"/>
                  <a:gd name="T4" fmla="*/ 272 w 496"/>
                  <a:gd name="T5" fmla="*/ 71 h 106"/>
                  <a:gd name="T6" fmla="*/ 288 w 496"/>
                  <a:gd name="T7" fmla="*/ 95 h 106"/>
                  <a:gd name="T8" fmla="*/ 496 w 496"/>
                  <a:gd name="T9" fmla="*/ 63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6" h="106">
                    <a:moveTo>
                      <a:pt x="0" y="15"/>
                    </a:moveTo>
                    <a:cubicBezTo>
                      <a:pt x="89" y="2"/>
                      <a:pt x="91" y="0"/>
                      <a:pt x="200" y="7"/>
                    </a:cubicBezTo>
                    <a:cubicBezTo>
                      <a:pt x="255" y="62"/>
                      <a:pt x="229" y="42"/>
                      <a:pt x="272" y="71"/>
                    </a:cubicBezTo>
                    <a:cubicBezTo>
                      <a:pt x="277" y="79"/>
                      <a:pt x="278" y="94"/>
                      <a:pt x="288" y="95"/>
                    </a:cubicBezTo>
                    <a:cubicBezTo>
                      <a:pt x="359" y="106"/>
                      <a:pt x="426" y="63"/>
                      <a:pt x="496" y="63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6" name="Freeform 49"/>
              <p:cNvSpPr>
                <a:spLocks/>
              </p:cNvSpPr>
              <p:nvPr/>
            </p:nvSpPr>
            <p:spPr bwMode="auto">
              <a:xfrm rot="1038699">
                <a:off x="1520" y="2304"/>
                <a:ext cx="384" cy="159"/>
              </a:xfrm>
              <a:custGeom>
                <a:avLst/>
                <a:gdLst>
                  <a:gd name="T0" fmla="*/ 0 w 384"/>
                  <a:gd name="T1" fmla="*/ 159 h 159"/>
                  <a:gd name="T2" fmla="*/ 224 w 384"/>
                  <a:gd name="T3" fmla="*/ 39 h 159"/>
                  <a:gd name="T4" fmla="*/ 328 w 384"/>
                  <a:gd name="T5" fmla="*/ 79 h 159"/>
                  <a:gd name="T6" fmla="*/ 384 w 384"/>
                  <a:gd name="T7" fmla="*/ 135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4" h="159">
                    <a:moveTo>
                      <a:pt x="0" y="159"/>
                    </a:moveTo>
                    <a:cubicBezTo>
                      <a:pt x="69" y="116"/>
                      <a:pt x="145" y="59"/>
                      <a:pt x="224" y="39"/>
                    </a:cubicBezTo>
                    <a:cubicBezTo>
                      <a:pt x="282" y="0"/>
                      <a:pt x="295" y="39"/>
                      <a:pt x="328" y="79"/>
                    </a:cubicBezTo>
                    <a:cubicBezTo>
                      <a:pt x="347" y="101"/>
                      <a:pt x="371" y="110"/>
                      <a:pt x="384" y="135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7" name="Freeform 50"/>
              <p:cNvSpPr>
                <a:spLocks/>
              </p:cNvSpPr>
              <p:nvPr/>
            </p:nvSpPr>
            <p:spPr bwMode="auto">
              <a:xfrm>
                <a:off x="1632" y="2423"/>
                <a:ext cx="368" cy="106"/>
              </a:xfrm>
              <a:custGeom>
                <a:avLst/>
                <a:gdLst>
                  <a:gd name="T0" fmla="*/ 0 w 264"/>
                  <a:gd name="T1" fmla="*/ 11 h 114"/>
                  <a:gd name="T2" fmla="*/ 1879 w 264"/>
                  <a:gd name="T3" fmla="*/ 20 h 114"/>
                  <a:gd name="T4" fmla="*/ 2048 w 264"/>
                  <a:gd name="T5" fmla="*/ 34 h 114"/>
                  <a:gd name="T6" fmla="*/ 2701 w 264"/>
                  <a:gd name="T7" fmla="*/ 69 h 1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4" h="114">
                    <a:moveTo>
                      <a:pt x="0" y="18"/>
                    </a:moveTo>
                    <a:cubicBezTo>
                      <a:pt x="61" y="21"/>
                      <a:pt x="133" y="0"/>
                      <a:pt x="184" y="34"/>
                    </a:cubicBezTo>
                    <a:cubicBezTo>
                      <a:pt x="192" y="39"/>
                      <a:pt x="193" y="51"/>
                      <a:pt x="200" y="58"/>
                    </a:cubicBezTo>
                    <a:cubicBezTo>
                      <a:pt x="219" y="77"/>
                      <a:pt x="244" y="94"/>
                      <a:pt x="264" y="114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8" name="Freeform 51"/>
              <p:cNvSpPr>
                <a:spLocks/>
              </p:cNvSpPr>
              <p:nvPr/>
            </p:nvSpPr>
            <p:spPr bwMode="auto">
              <a:xfrm>
                <a:off x="1864" y="2505"/>
                <a:ext cx="392" cy="135"/>
              </a:xfrm>
              <a:custGeom>
                <a:avLst/>
                <a:gdLst>
                  <a:gd name="T0" fmla="*/ 0 w 392"/>
                  <a:gd name="T1" fmla="*/ 80 h 135"/>
                  <a:gd name="T2" fmla="*/ 128 w 392"/>
                  <a:gd name="T3" fmla="*/ 0 h 135"/>
                  <a:gd name="T4" fmla="*/ 224 w 392"/>
                  <a:gd name="T5" fmla="*/ 16 h 135"/>
                  <a:gd name="T6" fmla="*/ 272 w 392"/>
                  <a:gd name="T7" fmla="*/ 48 h 135"/>
                  <a:gd name="T8" fmla="*/ 288 w 392"/>
                  <a:gd name="T9" fmla="*/ 104 h 135"/>
                  <a:gd name="T10" fmla="*/ 392 w 392"/>
                  <a:gd name="T11" fmla="*/ 128 h 1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2" h="135">
                    <a:moveTo>
                      <a:pt x="0" y="80"/>
                    </a:moveTo>
                    <a:cubicBezTo>
                      <a:pt x="37" y="43"/>
                      <a:pt x="79" y="16"/>
                      <a:pt x="128" y="0"/>
                    </a:cubicBezTo>
                    <a:cubicBezTo>
                      <a:pt x="141" y="1"/>
                      <a:pt x="201" y="3"/>
                      <a:pt x="224" y="16"/>
                    </a:cubicBezTo>
                    <a:cubicBezTo>
                      <a:pt x="241" y="25"/>
                      <a:pt x="272" y="48"/>
                      <a:pt x="272" y="48"/>
                    </a:cubicBezTo>
                    <a:cubicBezTo>
                      <a:pt x="278" y="66"/>
                      <a:pt x="277" y="88"/>
                      <a:pt x="288" y="104"/>
                    </a:cubicBezTo>
                    <a:cubicBezTo>
                      <a:pt x="308" y="135"/>
                      <a:pt x="365" y="128"/>
                      <a:pt x="392" y="128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9" name="Freeform 52"/>
              <p:cNvSpPr>
                <a:spLocks/>
              </p:cNvSpPr>
              <p:nvPr/>
            </p:nvSpPr>
            <p:spPr bwMode="auto">
              <a:xfrm>
                <a:off x="1544" y="2426"/>
                <a:ext cx="496" cy="106"/>
              </a:xfrm>
              <a:custGeom>
                <a:avLst/>
                <a:gdLst>
                  <a:gd name="T0" fmla="*/ 0 w 496"/>
                  <a:gd name="T1" fmla="*/ 15 h 106"/>
                  <a:gd name="T2" fmla="*/ 200 w 496"/>
                  <a:gd name="T3" fmla="*/ 7 h 106"/>
                  <a:gd name="T4" fmla="*/ 272 w 496"/>
                  <a:gd name="T5" fmla="*/ 71 h 106"/>
                  <a:gd name="T6" fmla="*/ 288 w 496"/>
                  <a:gd name="T7" fmla="*/ 95 h 106"/>
                  <a:gd name="T8" fmla="*/ 496 w 496"/>
                  <a:gd name="T9" fmla="*/ 63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6" h="106">
                    <a:moveTo>
                      <a:pt x="0" y="15"/>
                    </a:moveTo>
                    <a:cubicBezTo>
                      <a:pt x="89" y="2"/>
                      <a:pt x="91" y="0"/>
                      <a:pt x="200" y="7"/>
                    </a:cubicBezTo>
                    <a:cubicBezTo>
                      <a:pt x="255" y="62"/>
                      <a:pt x="229" y="42"/>
                      <a:pt x="272" y="71"/>
                    </a:cubicBezTo>
                    <a:cubicBezTo>
                      <a:pt x="277" y="79"/>
                      <a:pt x="278" y="94"/>
                      <a:pt x="288" y="95"/>
                    </a:cubicBezTo>
                    <a:cubicBezTo>
                      <a:pt x="359" y="106"/>
                      <a:pt x="426" y="63"/>
                      <a:pt x="496" y="63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0" name="Freeform 53"/>
              <p:cNvSpPr>
                <a:spLocks/>
              </p:cNvSpPr>
              <p:nvPr/>
            </p:nvSpPr>
            <p:spPr bwMode="auto">
              <a:xfrm rot="1038699">
                <a:off x="1712" y="2385"/>
                <a:ext cx="384" cy="159"/>
              </a:xfrm>
              <a:custGeom>
                <a:avLst/>
                <a:gdLst>
                  <a:gd name="T0" fmla="*/ 0 w 384"/>
                  <a:gd name="T1" fmla="*/ 159 h 159"/>
                  <a:gd name="T2" fmla="*/ 224 w 384"/>
                  <a:gd name="T3" fmla="*/ 39 h 159"/>
                  <a:gd name="T4" fmla="*/ 328 w 384"/>
                  <a:gd name="T5" fmla="*/ 79 h 159"/>
                  <a:gd name="T6" fmla="*/ 384 w 384"/>
                  <a:gd name="T7" fmla="*/ 135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4" h="159">
                    <a:moveTo>
                      <a:pt x="0" y="159"/>
                    </a:moveTo>
                    <a:cubicBezTo>
                      <a:pt x="69" y="116"/>
                      <a:pt x="145" y="59"/>
                      <a:pt x="224" y="39"/>
                    </a:cubicBezTo>
                    <a:cubicBezTo>
                      <a:pt x="282" y="0"/>
                      <a:pt x="295" y="39"/>
                      <a:pt x="328" y="79"/>
                    </a:cubicBezTo>
                    <a:cubicBezTo>
                      <a:pt x="347" y="101"/>
                      <a:pt x="371" y="110"/>
                      <a:pt x="384" y="135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1" name="Freeform 54"/>
              <p:cNvSpPr>
                <a:spLocks/>
              </p:cNvSpPr>
              <p:nvPr/>
            </p:nvSpPr>
            <p:spPr bwMode="auto">
              <a:xfrm>
                <a:off x="1872" y="2519"/>
                <a:ext cx="368" cy="106"/>
              </a:xfrm>
              <a:custGeom>
                <a:avLst/>
                <a:gdLst>
                  <a:gd name="T0" fmla="*/ 0 w 264"/>
                  <a:gd name="T1" fmla="*/ 11 h 114"/>
                  <a:gd name="T2" fmla="*/ 1879 w 264"/>
                  <a:gd name="T3" fmla="*/ 20 h 114"/>
                  <a:gd name="T4" fmla="*/ 2048 w 264"/>
                  <a:gd name="T5" fmla="*/ 34 h 114"/>
                  <a:gd name="T6" fmla="*/ 2701 w 264"/>
                  <a:gd name="T7" fmla="*/ 69 h 1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4" h="114">
                    <a:moveTo>
                      <a:pt x="0" y="18"/>
                    </a:moveTo>
                    <a:cubicBezTo>
                      <a:pt x="61" y="21"/>
                      <a:pt x="133" y="0"/>
                      <a:pt x="184" y="34"/>
                    </a:cubicBezTo>
                    <a:cubicBezTo>
                      <a:pt x="192" y="39"/>
                      <a:pt x="193" y="51"/>
                      <a:pt x="200" y="58"/>
                    </a:cubicBezTo>
                    <a:cubicBezTo>
                      <a:pt x="219" y="77"/>
                      <a:pt x="244" y="94"/>
                      <a:pt x="264" y="114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2" name="Freeform 55"/>
              <p:cNvSpPr>
                <a:spLocks/>
              </p:cNvSpPr>
              <p:nvPr/>
            </p:nvSpPr>
            <p:spPr bwMode="auto">
              <a:xfrm>
                <a:off x="1784" y="2522"/>
                <a:ext cx="496" cy="106"/>
              </a:xfrm>
              <a:custGeom>
                <a:avLst/>
                <a:gdLst>
                  <a:gd name="T0" fmla="*/ 0 w 496"/>
                  <a:gd name="T1" fmla="*/ 15 h 106"/>
                  <a:gd name="T2" fmla="*/ 200 w 496"/>
                  <a:gd name="T3" fmla="*/ 7 h 106"/>
                  <a:gd name="T4" fmla="*/ 272 w 496"/>
                  <a:gd name="T5" fmla="*/ 71 h 106"/>
                  <a:gd name="T6" fmla="*/ 288 w 496"/>
                  <a:gd name="T7" fmla="*/ 95 h 106"/>
                  <a:gd name="T8" fmla="*/ 496 w 496"/>
                  <a:gd name="T9" fmla="*/ 63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6" h="106">
                    <a:moveTo>
                      <a:pt x="0" y="15"/>
                    </a:moveTo>
                    <a:cubicBezTo>
                      <a:pt x="89" y="2"/>
                      <a:pt x="91" y="0"/>
                      <a:pt x="200" y="7"/>
                    </a:cubicBezTo>
                    <a:cubicBezTo>
                      <a:pt x="255" y="62"/>
                      <a:pt x="229" y="42"/>
                      <a:pt x="272" y="71"/>
                    </a:cubicBezTo>
                    <a:cubicBezTo>
                      <a:pt x="277" y="79"/>
                      <a:pt x="278" y="94"/>
                      <a:pt x="288" y="95"/>
                    </a:cubicBezTo>
                    <a:cubicBezTo>
                      <a:pt x="359" y="106"/>
                      <a:pt x="426" y="63"/>
                      <a:pt x="496" y="63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3" name="Freeform 56"/>
              <p:cNvSpPr>
                <a:spLocks/>
              </p:cNvSpPr>
              <p:nvPr/>
            </p:nvSpPr>
            <p:spPr bwMode="auto">
              <a:xfrm rot="1038699">
                <a:off x="1952" y="2481"/>
                <a:ext cx="384" cy="159"/>
              </a:xfrm>
              <a:custGeom>
                <a:avLst/>
                <a:gdLst>
                  <a:gd name="T0" fmla="*/ 0 w 384"/>
                  <a:gd name="T1" fmla="*/ 159 h 159"/>
                  <a:gd name="T2" fmla="*/ 224 w 384"/>
                  <a:gd name="T3" fmla="*/ 39 h 159"/>
                  <a:gd name="T4" fmla="*/ 328 w 384"/>
                  <a:gd name="T5" fmla="*/ 79 h 159"/>
                  <a:gd name="T6" fmla="*/ 384 w 384"/>
                  <a:gd name="T7" fmla="*/ 135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4" h="159">
                    <a:moveTo>
                      <a:pt x="0" y="159"/>
                    </a:moveTo>
                    <a:cubicBezTo>
                      <a:pt x="69" y="116"/>
                      <a:pt x="145" y="59"/>
                      <a:pt x="224" y="39"/>
                    </a:cubicBezTo>
                    <a:cubicBezTo>
                      <a:pt x="282" y="0"/>
                      <a:pt x="295" y="39"/>
                      <a:pt x="328" y="79"/>
                    </a:cubicBezTo>
                    <a:cubicBezTo>
                      <a:pt x="347" y="101"/>
                      <a:pt x="371" y="110"/>
                      <a:pt x="384" y="135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475" name="Group 57"/>
            <p:cNvGrpSpPr>
              <a:grpSpLocks/>
            </p:cNvGrpSpPr>
            <p:nvPr/>
          </p:nvGrpSpPr>
          <p:grpSpPr bwMode="auto">
            <a:xfrm>
              <a:off x="3276600" y="1905000"/>
              <a:ext cx="2451100" cy="838200"/>
              <a:chOff x="792" y="2112"/>
              <a:chExt cx="1544" cy="528"/>
            </a:xfrm>
          </p:grpSpPr>
          <p:sp>
            <p:nvSpPr>
              <p:cNvPr id="37926" name="Freeform 58"/>
              <p:cNvSpPr>
                <a:spLocks/>
              </p:cNvSpPr>
              <p:nvPr/>
            </p:nvSpPr>
            <p:spPr bwMode="auto">
              <a:xfrm>
                <a:off x="880" y="2150"/>
                <a:ext cx="368" cy="106"/>
              </a:xfrm>
              <a:custGeom>
                <a:avLst/>
                <a:gdLst>
                  <a:gd name="T0" fmla="*/ 0 w 264"/>
                  <a:gd name="T1" fmla="*/ 11 h 114"/>
                  <a:gd name="T2" fmla="*/ 1879 w 264"/>
                  <a:gd name="T3" fmla="*/ 20 h 114"/>
                  <a:gd name="T4" fmla="*/ 2048 w 264"/>
                  <a:gd name="T5" fmla="*/ 34 h 114"/>
                  <a:gd name="T6" fmla="*/ 2701 w 264"/>
                  <a:gd name="T7" fmla="*/ 69 h 1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4" h="114">
                    <a:moveTo>
                      <a:pt x="0" y="18"/>
                    </a:moveTo>
                    <a:cubicBezTo>
                      <a:pt x="61" y="21"/>
                      <a:pt x="133" y="0"/>
                      <a:pt x="184" y="34"/>
                    </a:cubicBezTo>
                    <a:cubicBezTo>
                      <a:pt x="192" y="39"/>
                      <a:pt x="193" y="51"/>
                      <a:pt x="200" y="58"/>
                    </a:cubicBezTo>
                    <a:cubicBezTo>
                      <a:pt x="219" y="77"/>
                      <a:pt x="244" y="94"/>
                      <a:pt x="264" y="114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7" name="Freeform 59"/>
              <p:cNvSpPr>
                <a:spLocks/>
              </p:cNvSpPr>
              <p:nvPr/>
            </p:nvSpPr>
            <p:spPr bwMode="auto">
              <a:xfrm>
                <a:off x="1112" y="2232"/>
                <a:ext cx="392" cy="135"/>
              </a:xfrm>
              <a:custGeom>
                <a:avLst/>
                <a:gdLst>
                  <a:gd name="T0" fmla="*/ 0 w 392"/>
                  <a:gd name="T1" fmla="*/ 80 h 135"/>
                  <a:gd name="T2" fmla="*/ 128 w 392"/>
                  <a:gd name="T3" fmla="*/ 0 h 135"/>
                  <a:gd name="T4" fmla="*/ 224 w 392"/>
                  <a:gd name="T5" fmla="*/ 16 h 135"/>
                  <a:gd name="T6" fmla="*/ 272 w 392"/>
                  <a:gd name="T7" fmla="*/ 48 h 135"/>
                  <a:gd name="T8" fmla="*/ 288 w 392"/>
                  <a:gd name="T9" fmla="*/ 104 h 135"/>
                  <a:gd name="T10" fmla="*/ 392 w 392"/>
                  <a:gd name="T11" fmla="*/ 128 h 1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2" h="135">
                    <a:moveTo>
                      <a:pt x="0" y="80"/>
                    </a:moveTo>
                    <a:cubicBezTo>
                      <a:pt x="37" y="43"/>
                      <a:pt x="79" y="16"/>
                      <a:pt x="128" y="0"/>
                    </a:cubicBezTo>
                    <a:cubicBezTo>
                      <a:pt x="141" y="1"/>
                      <a:pt x="201" y="3"/>
                      <a:pt x="224" y="16"/>
                    </a:cubicBezTo>
                    <a:cubicBezTo>
                      <a:pt x="241" y="25"/>
                      <a:pt x="272" y="48"/>
                      <a:pt x="272" y="48"/>
                    </a:cubicBezTo>
                    <a:cubicBezTo>
                      <a:pt x="278" y="66"/>
                      <a:pt x="277" y="88"/>
                      <a:pt x="288" y="104"/>
                    </a:cubicBezTo>
                    <a:cubicBezTo>
                      <a:pt x="308" y="135"/>
                      <a:pt x="365" y="128"/>
                      <a:pt x="392" y="128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8" name="Freeform 60"/>
              <p:cNvSpPr>
                <a:spLocks/>
              </p:cNvSpPr>
              <p:nvPr/>
            </p:nvSpPr>
            <p:spPr bwMode="auto">
              <a:xfrm>
                <a:off x="792" y="2153"/>
                <a:ext cx="496" cy="106"/>
              </a:xfrm>
              <a:custGeom>
                <a:avLst/>
                <a:gdLst>
                  <a:gd name="T0" fmla="*/ 0 w 496"/>
                  <a:gd name="T1" fmla="*/ 15 h 106"/>
                  <a:gd name="T2" fmla="*/ 200 w 496"/>
                  <a:gd name="T3" fmla="*/ 7 h 106"/>
                  <a:gd name="T4" fmla="*/ 272 w 496"/>
                  <a:gd name="T5" fmla="*/ 71 h 106"/>
                  <a:gd name="T6" fmla="*/ 288 w 496"/>
                  <a:gd name="T7" fmla="*/ 95 h 106"/>
                  <a:gd name="T8" fmla="*/ 496 w 496"/>
                  <a:gd name="T9" fmla="*/ 63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6" h="106">
                    <a:moveTo>
                      <a:pt x="0" y="15"/>
                    </a:moveTo>
                    <a:cubicBezTo>
                      <a:pt x="89" y="2"/>
                      <a:pt x="91" y="0"/>
                      <a:pt x="200" y="7"/>
                    </a:cubicBezTo>
                    <a:cubicBezTo>
                      <a:pt x="255" y="62"/>
                      <a:pt x="229" y="42"/>
                      <a:pt x="272" y="71"/>
                    </a:cubicBezTo>
                    <a:cubicBezTo>
                      <a:pt x="277" y="79"/>
                      <a:pt x="278" y="94"/>
                      <a:pt x="288" y="95"/>
                    </a:cubicBezTo>
                    <a:cubicBezTo>
                      <a:pt x="359" y="106"/>
                      <a:pt x="426" y="63"/>
                      <a:pt x="496" y="63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9" name="Freeform 61"/>
              <p:cNvSpPr>
                <a:spLocks/>
              </p:cNvSpPr>
              <p:nvPr/>
            </p:nvSpPr>
            <p:spPr bwMode="auto">
              <a:xfrm rot="1038699">
                <a:off x="960" y="2112"/>
                <a:ext cx="384" cy="159"/>
              </a:xfrm>
              <a:custGeom>
                <a:avLst/>
                <a:gdLst>
                  <a:gd name="T0" fmla="*/ 0 w 384"/>
                  <a:gd name="T1" fmla="*/ 159 h 159"/>
                  <a:gd name="T2" fmla="*/ 224 w 384"/>
                  <a:gd name="T3" fmla="*/ 39 h 159"/>
                  <a:gd name="T4" fmla="*/ 328 w 384"/>
                  <a:gd name="T5" fmla="*/ 79 h 159"/>
                  <a:gd name="T6" fmla="*/ 384 w 384"/>
                  <a:gd name="T7" fmla="*/ 135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4" h="159">
                    <a:moveTo>
                      <a:pt x="0" y="159"/>
                    </a:moveTo>
                    <a:cubicBezTo>
                      <a:pt x="69" y="116"/>
                      <a:pt x="145" y="59"/>
                      <a:pt x="224" y="39"/>
                    </a:cubicBezTo>
                    <a:cubicBezTo>
                      <a:pt x="282" y="0"/>
                      <a:pt x="295" y="39"/>
                      <a:pt x="328" y="79"/>
                    </a:cubicBezTo>
                    <a:cubicBezTo>
                      <a:pt x="347" y="101"/>
                      <a:pt x="371" y="110"/>
                      <a:pt x="384" y="135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0" name="Freeform 62"/>
              <p:cNvSpPr>
                <a:spLocks/>
              </p:cNvSpPr>
              <p:nvPr/>
            </p:nvSpPr>
            <p:spPr bwMode="auto">
              <a:xfrm>
                <a:off x="1200" y="2246"/>
                <a:ext cx="368" cy="106"/>
              </a:xfrm>
              <a:custGeom>
                <a:avLst/>
                <a:gdLst>
                  <a:gd name="T0" fmla="*/ 0 w 264"/>
                  <a:gd name="T1" fmla="*/ 11 h 114"/>
                  <a:gd name="T2" fmla="*/ 1879 w 264"/>
                  <a:gd name="T3" fmla="*/ 20 h 114"/>
                  <a:gd name="T4" fmla="*/ 2048 w 264"/>
                  <a:gd name="T5" fmla="*/ 34 h 114"/>
                  <a:gd name="T6" fmla="*/ 2701 w 264"/>
                  <a:gd name="T7" fmla="*/ 69 h 1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4" h="114">
                    <a:moveTo>
                      <a:pt x="0" y="18"/>
                    </a:moveTo>
                    <a:cubicBezTo>
                      <a:pt x="61" y="21"/>
                      <a:pt x="133" y="0"/>
                      <a:pt x="184" y="34"/>
                    </a:cubicBezTo>
                    <a:cubicBezTo>
                      <a:pt x="192" y="39"/>
                      <a:pt x="193" y="51"/>
                      <a:pt x="200" y="58"/>
                    </a:cubicBezTo>
                    <a:cubicBezTo>
                      <a:pt x="219" y="77"/>
                      <a:pt x="244" y="94"/>
                      <a:pt x="264" y="114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1" name="Freeform 63"/>
              <p:cNvSpPr>
                <a:spLocks/>
              </p:cNvSpPr>
              <p:nvPr/>
            </p:nvSpPr>
            <p:spPr bwMode="auto">
              <a:xfrm>
                <a:off x="1432" y="2328"/>
                <a:ext cx="392" cy="135"/>
              </a:xfrm>
              <a:custGeom>
                <a:avLst/>
                <a:gdLst>
                  <a:gd name="T0" fmla="*/ 0 w 392"/>
                  <a:gd name="T1" fmla="*/ 80 h 135"/>
                  <a:gd name="T2" fmla="*/ 128 w 392"/>
                  <a:gd name="T3" fmla="*/ 0 h 135"/>
                  <a:gd name="T4" fmla="*/ 224 w 392"/>
                  <a:gd name="T5" fmla="*/ 16 h 135"/>
                  <a:gd name="T6" fmla="*/ 272 w 392"/>
                  <a:gd name="T7" fmla="*/ 48 h 135"/>
                  <a:gd name="T8" fmla="*/ 288 w 392"/>
                  <a:gd name="T9" fmla="*/ 104 h 135"/>
                  <a:gd name="T10" fmla="*/ 392 w 392"/>
                  <a:gd name="T11" fmla="*/ 128 h 1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2" h="135">
                    <a:moveTo>
                      <a:pt x="0" y="80"/>
                    </a:moveTo>
                    <a:cubicBezTo>
                      <a:pt x="37" y="43"/>
                      <a:pt x="79" y="16"/>
                      <a:pt x="128" y="0"/>
                    </a:cubicBezTo>
                    <a:cubicBezTo>
                      <a:pt x="141" y="1"/>
                      <a:pt x="201" y="3"/>
                      <a:pt x="224" y="16"/>
                    </a:cubicBezTo>
                    <a:cubicBezTo>
                      <a:pt x="241" y="25"/>
                      <a:pt x="272" y="48"/>
                      <a:pt x="272" y="48"/>
                    </a:cubicBezTo>
                    <a:cubicBezTo>
                      <a:pt x="278" y="66"/>
                      <a:pt x="277" y="88"/>
                      <a:pt x="288" y="104"/>
                    </a:cubicBezTo>
                    <a:cubicBezTo>
                      <a:pt x="308" y="135"/>
                      <a:pt x="365" y="128"/>
                      <a:pt x="392" y="128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2" name="Freeform 64"/>
              <p:cNvSpPr>
                <a:spLocks/>
              </p:cNvSpPr>
              <p:nvPr/>
            </p:nvSpPr>
            <p:spPr bwMode="auto">
              <a:xfrm>
                <a:off x="1112" y="2249"/>
                <a:ext cx="496" cy="106"/>
              </a:xfrm>
              <a:custGeom>
                <a:avLst/>
                <a:gdLst>
                  <a:gd name="T0" fmla="*/ 0 w 496"/>
                  <a:gd name="T1" fmla="*/ 15 h 106"/>
                  <a:gd name="T2" fmla="*/ 200 w 496"/>
                  <a:gd name="T3" fmla="*/ 7 h 106"/>
                  <a:gd name="T4" fmla="*/ 272 w 496"/>
                  <a:gd name="T5" fmla="*/ 71 h 106"/>
                  <a:gd name="T6" fmla="*/ 288 w 496"/>
                  <a:gd name="T7" fmla="*/ 95 h 106"/>
                  <a:gd name="T8" fmla="*/ 496 w 496"/>
                  <a:gd name="T9" fmla="*/ 63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6" h="106">
                    <a:moveTo>
                      <a:pt x="0" y="15"/>
                    </a:moveTo>
                    <a:cubicBezTo>
                      <a:pt x="89" y="2"/>
                      <a:pt x="91" y="0"/>
                      <a:pt x="200" y="7"/>
                    </a:cubicBezTo>
                    <a:cubicBezTo>
                      <a:pt x="255" y="62"/>
                      <a:pt x="229" y="42"/>
                      <a:pt x="272" y="71"/>
                    </a:cubicBezTo>
                    <a:cubicBezTo>
                      <a:pt x="277" y="79"/>
                      <a:pt x="278" y="94"/>
                      <a:pt x="288" y="95"/>
                    </a:cubicBezTo>
                    <a:cubicBezTo>
                      <a:pt x="359" y="106"/>
                      <a:pt x="426" y="63"/>
                      <a:pt x="496" y="63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3" name="Freeform 65"/>
              <p:cNvSpPr>
                <a:spLocks/>
              </p:cNvSpPr>
              <p:nvPr/>
            </p:nvSpPr>
            <p:spPr bwMode="auto">
              <a:xfrm rot="1038699">
                <a:off x="1280" y="2208"/>
                <a:ext cx="384" cy="159"/>
              </a:xfrm>
              <a:custGeom>
                <a:avLst/>
                <a:gdLst>
                  <a:gd name="T0" fmla="*/ 0 w 384"/>
                  <a:gd name="T1" fmla="*/ 159 h 159"/>
                  <a:gd name="T2" fmla="*/ 224 w 384"/>
                  <a:gd name="T3" fmla="*/ 39 h 159"/>
                  <a:gd name="T4" fmla="*/ 328 w 384"/>
                  <a:gd name="T5" fmla="*/ 79 h 159"/>
                  <a:gd name="T6" fmla="*/ 384 w 384"/>
                  <a:gd name="T7" fmla="*/ 135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4" h="159">
                    <a:moveTo>
                      <a:pt x="0" y="159"/>
                    </a:moveTo>
                    <a:cubicBezTo>
                      <a:pt x="69" y="116"/>
                      <a:pt x="145" y="59"/>
                      <a:pt x="224" y="39"/>
                    </a:cubicBezTo>
                    <a:cubicBezTo>
                      <a:pt x="282" y="0"/>
                      <a:pt x="295" y="39"/>
                      <a:pt x="328" y="79"/>
                    </a:cubicBezTo>
                    <a:cubicBezTo>
                      <a:pt x="347" y="101"/>
                      <a:pt x="371" y="110"/>
                      <a:pt x="384" y="135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4" name="Freeform 66"/>
              <p:cNvSpPr>
                <a:spLocks/>
              </p:cNvSpPr>
              <p:nvPr/>
            </p:nvSpPr>
            <p:spPr bwMode="auto">
              <a:xfrm>
                <a:off x="1440" y="2342"/>
                <a:ext cx="368" cy="106"/>
              </a:xfrm>
              <a:custGeom>
                <a:avLst/>
                <a:gdLst>
                  <a:gd name="T0" fmla="*/ 0 w 264"/>
                  <a:gd name="T1" fmla="*/ 11 h 114"/>
                  <a:gd name="T2" fmla="*/ 1879 w 264"/>
                  <a:gd name="T3" fmla="*/ 20 h 114"/>
                  <a:gd name="T4" fmla="*/ 2048 w 264"/>
                  <a:gd name="T5" fmla="*/ 34 h 114"/>
                  <a:gd name="T6" fmla="*/ 2701 w 264"/>
                  <a:gd name="T7" fmla="*/ 69 h 1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4" h="114">
                    <a:moveTo>
                      <a:pt x="0" y="18"/>
                    </a:moveTo>
                    <a:cubicBezTo>
                      <a:pt x="61" y="21"/>
                      <a:pt x="133" y="0"/>
                      <a:pt x="184" y="34"/>
                    </a:cubicBezTo>
                    <a:cubicBezTo>
                      <a:pt x="192" y="39"/>
                      <a:pt x="193" y="51"/>
                      <a:pt x="200" y="58"/>
                    </a:cubicBezTo>
                    <a:cubicBezTo>
                      <a:pt x="219" y="77"/>
                      <a:pt x="244" y="94"/>
                      <a:pt x="264" y="114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5" name="Freeform 67"/>
              <p:cNvSpPr>
                <a:spLocks/>
              </p:cNvSpPr>
              <p:nvPr/>
            </p:nvSpPr>
            <p:spPr bwMode="auto">
              <a:xfrm>
                <a:off x="1672" y="2424"/>
                <a:ext cx="392" cy="135"/>
              </a:xfrm>
              <a:custGeom>
                <a:avLst/>
                <a:gdLst>
                  <a:gd name="T0" fmla="*/ 0 w 392"/>
                  <a:gd name="T1" fmla="*/ 80 h 135"/>
                  <a:gd name="T2" fmla="*/ 128 w 392"/>
                  <a:gd name="T3" fmla="*/ 0 h 135"/>
                  <a:gd name="T4" fmla="*/ 224 w 392"/>
                  <a:gd name="T5" fmla="*/ 16 h 135"/>
                  <a:gd name="T6" fmla="*/ 272 w 392"/>
                  <a:gd name="T7" fmla="*/ 48 h 135"/>
                  <a:gd name="T8" fmla="*/ 288 w 392"/>
                  <a:gd name="T9" fmla="*/ 104 h 135"/>
                  <a:gd name="T10" fmla="*/ 392 w 392"/>
                  <a:gd name="T11" fmla="*/ 128 h 1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2" h="135">
                    <a:moveTo>
                      <a:pt x="0" y="80"/>
                    </a:moveTo>
                    <a:cubicBezTo>
                      <a:pt x="37" y="43"/>
                      <a:pt x="79" y="16"/>
                      <a:pt x="128" y="0"/>
                    </a:cubicBezTo>
                    <a:cubicBezTo>
                      <a:pt x="141" y="1"/>
                      <a:pt x="201" y="3"/>
                      <a:pt x="224" y="16"/>
                    </a:cubicBezTo>
                    <a:cubicBezTo>
                      <a:pt x="241" y="25"/>
                      <a:pt x="272" y="48"/>
                      <a:pt x="272" y="48"/>
                    </a:cubicBezTo>
                    <a:cubicBezTo>
                      <a:pt x="278" y="66"/>
                      <a:pt x="277" y="88"/>
                      <a:pt x="288" y="104"/>
                    </a:cubicBezTo>
                    <a:cubicBezTo>
                      <a:pt x="308" y="135"/>
                      <a:pt x="365" y="128"/>
                      <a:pt x="392" y="128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6" name="Freeform 68"/>
              <p:cNvSpPr>
                <a:spLocks/>
              </p:cNvSpPr>
              <p:nvPr/>
            </p:nvSpPr>
            <p:spPr bwMode="auto">
              <a:xfrm>
                <a:off x="1352" y="2345"/>
                <a:ext cx="496" cy="106"/>
              </a:xfrm>
              <a:custGeom>
                <a:avLst/>
                <a:gdLst>
                  <a:gd name="T0" fmla="*/ 0 w 496"/>
                  <a:gd name="T1" fmla="*/ 15 h 106"/>
                  <a:gd name="T2" fmla="*/ 200 w 496"/>
                  <a:gd name="T3" fmla="*/ 7 h 106"/>
                  <a:gd name="T4" fmla="*/ 272 w 496"/>
                  <a:gd name="T5" fmla="*/ 71 h 106"/>
                  <a:gd name="T6" fmla="*/ 288 w 496"/>
                  <a:gd name="T7" fmla="*/ 95 h 106"/>
                  <a:gd name="T8" fmla="*/ 496 w 496"/>
                  <a:gd name="T9" fmla="*/ 63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6" h="106">
                    <a:moveTo>
                      <a:pt x="0" y="15"/>
                    </a:moveTo>
                    <a:cubicBezTo>
                      <a:pt x="89" y="2"/>
                      <a:pt x="91" y="0"/>
                      <a:pt x="200" y="7"/>
                    </a:cubicBezTo>
                    <a:cubicBezTo>
                      <a:pt x="255" y="62"/>
                      <a:pt x="229" y="42"/>
                      <a:pt x="272" y="71"/>
                    </a:cubicBezTo>
                    <a:cubicBezTo>
                      <a:pt x="277" y="79"/>
                      <a:pt x="278" y="94"/>
                      <a:pt x="288" y="95"/>
                    </a:cubicBezTo>
                    <a:cubicBezTo>
                      <a:pt x="359" y="106"/>
                      <a:pt x="426" y="63"/>
                      <a:pt x="496" y="63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7" name="Freeform 69"/>
              <p:cNvSpPr>
                <a:spLocks/>
              </p:cNvSpPr>
              <p:nvPr/>
            </p:nvSpPr>
            <p:spPr bwMode="auto">
              <a:xfrm rot="1038699">
                <a:off x="1520" y="2304"/>
                <a:ext cx="384" cy="159"/>
              </a:xfrm>
              <a:custGeom>
                <a:avLst/>
                <a:gdLst>
                  <a:gd name="T0" fmla="*/ 0 w 384"/>
                  <a:gd name="T1" fmla="*/ 159 h 159"/>
                  <a:gd name="T2" fmla="*/ 224 w 384"/>
                  <a:gd name="T3" fmla="*/ 39 h 159"/>
                  <a:gd name="T4" fmla="*/ 328 w 384"/>
                  <a:gd name="T5" fmla="*/ 79 h 159"/>
                  <a:gd name="T6" fmla="*/ 384 w 384"/>
                  <a:gd name="T7" fmla="*/ 135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4" h="159">
                    <a:moveTo>
                      <a:pt x="0" y="159"/>
                    </a:moveTo>
                    <a:cubicBezTo>
                      <a:pt x="69" y="116"/>
                      <a:pt x="145" y="59"/>
                      <a:pt x="224" y="39"/>
                    </a:cubicBezTo>
                    <a:cubicBezTo>
                      <a:pt x="282" y="0"/>
                      <a:pt x="295" y="39"/>
                      <a:pt x="328" y="79"/>
                    </a:cubicBezTo>
                    <a:cubicBezTo>
                      <a:pt x="347" y="101"/>
                      <a:pt x="371" y="110"/>
                      <a:pt x="384" y="135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8" name="Freeform 70"/>
              <p:cNvSpPr>
                <a:spLocks/>
              </p:cNvSpPr>
              <p:nvPr/>
            </p:nvSpPr>
            <p:spPr bwMode="auto">
              <a:xfrm>
                <a:off x="1632" y="2423"/>
                <a:ext cx="368" cy="106"/>
              </a:xfrm>
              <a:custGeom>
                <a:avLst/>
                <a:gdLst>
                  <a:gd name="T0" fmla="*/ 0 w 264"/>
                  <a:gd name="T1" fmla="*/ 11 h 114"/>
                  <a:gd name="T2" fmla="*/ 1879 w 264"/>
                  <a:gd name="T3" fmla="*/ 20 h 114"/>
                  <a:gd name="T4" fmla="*/ 2048 w 264"/>
                  <a:gd name="T5" fmla="*/ 34 h 114"/>
                  <a:gd name="T6" fmla="*/ 2701 w 264"/>
                  <a:gd name="T7" fmla="*/ 69 h 1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4" h="114">
                    <a:moveTo>
                      <a:pt x="0" y="18"/>
                    </a:moveTo>
                    <a:cubicBezTo>
                      <a:pt x="61" y="21"/>
                      <a:pt x="133" y="0"/>
                      <a:pt x="184" y="34"/>
                    </a:cubicBezTo>
                    <a:cubicBezTo>
                      <a:pt x="192" y="39"/>
                      <a:pt x="193" y="51"/>
                      <a:pt x="200" y="58"/>
                    </a:cubicBezTo>
                    <a:cubicBezTo>
                      <a:pt x="219" y="77"/>
                      <a:pt x="244" y="94"/>
                      <a:pt x="264" y="114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9" name="Freeform 71"/>
              <p:cNvSpPr>
                <a:spLocks/>
              </p:cNvSpPr>
              <p:nvPr/>
            </p:nvSpPr>
            <p:spPr bwMode="auto">
              <a:xfrm>
                <a:off x="1864" y="2505"/>
                <a:ext cx="392" cy="135"/>
              </a:xfrm>
              <a:custGeom>
                <a:avLst/>
                <a:gdLst>
                  <a:gd name="T0" fmla="*/ 0 w 392"/>
                  <a:gd name="T1" fmla="*/ 80 h 135"/>
                  <a:gd name="T2" fmla="*/ 128 w 392"/>
                  <a:gd name="T3" fmla="*/ 0 h 135"/>
                  <a:gd name="T4" fmla="*/ 224 w 392"/>
                  <a:gd name="T5" fmla="*/ 16 h 135"/>
                  <a:gd name="T6" fmla="*/ 272 w 392"/>
                  <a:gd name="T7" fmla="*/ 48 h 135"/>
                  <a:gd name="T8" fmla="*/ 288 w 392"/>
                  <a:gd name="T9" fmla="*/ 104 h 135"/>
                  <a:gd name="T10" fmla="*/ 392 w 392"/>
                  <a:gd name="T11" fmla="*/ 128 h 1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2" h="135">
                    <a:moveTo>
                      <a:pt x="0" y="80"/>
                    </a:moveTo>
                    <a:cubicBezTo>
                      <a:pt x="37" y="43"/>
                      <a:pt x="79" y="16"/>
                      <a:pt x="128" y="0"/>
                    </a:cubicBezTo>
                    <a:cubicBezTo>
                      <a:pt x="141" y="1"/>
                      <a:pt x="201" y="3"/>
                      <a:pt x="224" y="16"/>
                    </a:cubicBezTo>
                    <a:cubicBezTo>
                      <a:pt x="241" y="25"/>
                      <a:pt x="272" y="48"/>
                      <a:pt x="272" y="48"/>
                    </a:cubicBezTo>
                    <a:cubicBezTo>
                      <a:pt x="278" y="66"/>
                      <a:pt x="277" y="88"/>
                      <a:pt x="288" y="104"/>
                    </a:cubicBezTo>
                    <a:cubicBezTo>
                      <a:pt x="308" y="135"/>
                      <a:pt x="365" y="128"/>
                      <a:pt x="392" y="128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0" name="Freeform 72"/>
              <p:cNvSpPr>
                <a:spLocks/>
              </p:cNvSpPr>
              <p:nvPr/>
            </p:nvSpPr>
            <p:spPr bwMode="auto">
              <a:xfrm>
                <a:off x="1544" y="2426"/>
                <a:ext cx="496" cy="106"/>
              </a:xfrm>
              <a:custGeom>
                <a:avLst/>
                <a:gdLst>
                  <a:gd name="T0" fmla="*/ 0 w 496"/>
                  <a:gd name="T1" fmla="*/ 15 h 106"/>
                  <a:gd name="T2" fmla="*/ 200 w 496"/>
                  <a:gd name="T3" fmla="*/ 7 h 106"/>
                  <a:gd name="T4" fmla="*/ 272 w 496"/>
                  <a:gd name="T5" fmla="*/ 71 h 106"/>
                  <a:gd name="T6" fmla="*/ 288 w 496"/>
                  <a:gd name="T7" fmla="*/ 95 h 106"/>
                  <a:gd name="T8" fmla="*/ 496 w 496"/>
                  <a:gd name="T9" fmla="*/ 63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6" h="106">
                    <a:moveTo>
                      <a:pt x="0" y="15"/>
                    </a:moveTo>
                    <a:cubicBezTo>
                      <a:pt x="89" y="2"/>
                      <a:pt x="91" y="0"/>
                      <a:pt x="200" y="7"/>
                    </a:cubicBezTo>
                    <a:cubicBezTo>
                      <a:pt x="255" y="62"/>
                      <a:pt x="229" y="42"/>
                      <a:pt x="272" y="71"/>
                    </a:cubicBezTo>
                    <a:cubicBezTo>
                      <a:pt x="277" y="79"/>
                      <a:pt x="278" y="94"/>
                      <a:pt x="288" y="95"/>
                    </a:cubicBezTo>
                    <a:cubicBezTo>
                      <a:pt x="359" y="106"/>
                      <a:pt x="426" y="63"/>
                      <a:pt x="496" y="63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1" name="Freeform 73"/>
              <p:cNvSpPr>
                <a:spLocks/>
              </p:cNvSpPr>
              <p:nvPr/>
            </p:nvSpPr>
            <p:spPr bwMode="auto">
              <a:xfrm rot="1038699">
                <a:off x="1712" y="2385"/>
                <a:ext cx="384" cy="159"/>
              </a:xfrm>
              <a:custGeom>
                <a:avLst/>
                <a:gdLst>
                  <a:gd name="T0" fmla="*/ 0 w 384"/>
                  <a:gd name="T1" fmla="*/ 159 h 159"/>
                  <a:gd name="T2" fmla="*/ 224 w 384"/>
                  <a:gd name="T3" fmla="*/ 39 h 159"/>
                  <a:gd name="T4" fmla="*/ 328 w 384"/>
                  <a:gd name="T5" fmla="*/ 79 h 159"/>
                  <a:gd name="T6" fmla="*/ 384 w 384"/>
                  <a:gd name="T7" fmla="*/ 135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4" h="159">
                    <a:moveTo>
                      <a:pt x="0" y="159"/>
                    </a:moveTo>
                    <a:cubicBezTo>
                      <a:pt x="69" y="116"/>
                      <a:pt x="145" y="59"/>
                      <a:pt x="224" y="39"/>
                    </a:cubicBezTo>
                    <a:cubicBezTo>
                      <a:pt x="282" y="0"/>
                      <a:pt x="295" y="39"/>
                      <a:pt x="328" y="79"/>
                    </a:cubicBezTo>
                    <a:cubicBezTo>
                      <a:pt x="347" y="101"/>
                      <a:pt x="371" y="110"/>
                      <a:pt x="384" y="135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2" name="Freeform 74"/>
              <p:cNvSpPr>
                <a:spLocks/>
              </p:cNvSpPr>
              <p:nvPr/>
            </p:nvSpPr>
            <p:spPr bwMode="auto">
              <a:xfrm>
                <a:off x="1872" y="2519"/>
                <a:ext cx="368" cy="106"/>
              </a:xfrm>
              <a:custGeom>
                <a:avLst/>
                <a:gdLst>
                  <a:gd name="T0" fmla="*/ 0 w 264"/>
                  <a:gd name="T1" fmla="*/ 11 h 114"/>
                  <a:gd name="T2" fmla="*/ 1879 w 264"/>
                  <a:gd name="T3" fmla="*/ 20 h 114"/>
                  <a:gd name="T4" fmla="*/ 2048 w 264"/>
                  <a:gd name="T5" fmla="*/ 34 h 114"/>
                  <a:gd name="T6" fmla="*/ 2701 w 264"/>
                  <a:gd name="T7" fmla="*/ 69 h 1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4" h="114">
                    <a:moveTo>
                      <a:pt x="0" y="18"/>
                    </a:moveTo>
                    <a:cubicBezTo>
                      <a:pt x="61" y="21"/>
                      <a:pt x="133" y="0"/>
                      <a:pt x="184" y="34"/>
                    </a:cubicBezTo>
                    <a:cubicBezTo>
                      <a:pt x="192" y="39"/>
                      <a:pt x="193" y="51"/>
                      <a:pt x="200" y="58"/>
                    </a:cubicBezTo>
                    <a:cubicBezTo>
                      <a:pt x="219" y="77"/>
                      <a:pt x="244" y="94"/>
                      <a:pt x="264" y="114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3" name="Freeform 75"/>
              <p:cNvSpPr>
                <a:spLocks/>
              </p:cNvSpPr>
              <p:nvPr/>
            </p:nvSpPr>
            <p:spPr bwMode="auto">
              <a:xfrm>
                <a:off x="1784" y="2522"/>
                <a:ext cx="496" cy="106"/>
              </a:xfrm>
              <a:custGeom>
                <a:avLst/>
                <a:gdLst>
                  <a:gd name="T0" fmla="*/ 0 w 496"/>
                  <a:gd name="T1" fmla="*/ 15 h 106"/>
                  <a:gd name="T2" fmla="*/ 200 w 496"/>
                  <a:gd name="T3" fmla="*/ 7 h 106"/>
                  <a:gd name="T4" fmla="*/ 272 w 496"/>
                  <a:gd name="T5" fmla="*/ 71 h 106"/>
                  <a:gd name="T6" fmla="*/ 288 w 496"/>
                  <a:gd name="T7" fmla="*/ 95 h 106"/>
                  <a:gd name="T8" fmla="*/ 496 w 496"/>
                  <a:gd name="T9" fmla="*/ 63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6" h="106">
                    <a:moveTo>
                      <a:pt x="0" y="15"/>
                    </a:moveTo>
                    <a:cubicBezTo>
                      <a:pt x="89" y="2"/>
                      <a:pt x="91" y="0"/>
                      <a:pt x="200" y="7"/>
                    </a:cubicBezTo>
                    <a:cubicBezTo>
                      <a:pt x="255" y="62"/>
                      <a:pt x="229" y="42"/>
                      <a:pt x="272" y="71"/>
                    </a:cubicBezTo>
                    <a:cubicBezTo>
                      <a:pt x="277" y="79"/>
                      <a:pt x="278" y="94"/>
                      <a:pt x="288" y="95"/>
                    </a:cubicBezTo>
                    <a:cubicBezTo>
                      <a:pt x="359" y="106"/>
                      <a:pt x="426" y="63"/>
                      <a:pt x="496" y="63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4" name="Freeform 76"/>
              <p:cNvSpPr>
                <a:spLocks/>
              </p:cNvSpPr>
              <p:nvPr/>
            </p:nvSpPr>
            <p:spPr bwMode="auto">
              <a:xfrm rot="1038699">
                <a:off x="1952" y="2481"/>
                <a:ext cx="384" cy="159"/>
              </a:xfrm>
              <a:custGeom>
                <a:avLst/>
                <a:gdLst>
                  <a:gd name="T0" fmla="*/ 0 w 384"/>
                  <a:gd name="T1" fmla="*/ 159 h 159"/>
                  <a:gd name="T2" fmla="*/ 224 w 384"/>
                  <a:gd name="T3" fmla="*/ 39 h 159"/>
                  <a:gd name="T4" fmla="*/ 328 w 384"/>
                  <a:gd name="T5" fmla="*/ 79 h 159"/>
                  <a:gd name="T6" fmla="*/ 384 w 384"/>
                  <a:gd name="T7" fmla="*/ 135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4" h="159">
                    <a:moveTo>
                      <a:pt x="0" y="159"/>
                    </a:moveTo>
                    <a:cubicBezTo>
                      <a:pt x="69" y="116"/>
                      <a:pt x="145" y="59"/>
                      <a:pt x="224" y="39"/>
                    </a:cubicBezTo>
                    <a:cubicBezTo>
                      <a:pt x="282" y="0"/>
                      <a:pt x="295" y="39"/>
                      <a:pt x="328" y="79"/>
                    </a:cubicBezTo>
                    <a:cubicBezTo>
                      <a:pt x="347" y="101"/>
                      <a:pt x="371" y="110"/>
                      <a:pt x="384" y="135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25" name="Freeform 61"/>
            <p:cNvSpPr>
              <a:spLocks/>
            </p:cNvSpPr>
            <p:nvPr/>
          </p:nvSpPr>
          <p:spPr bwMode="auto">
            <a:xfrm rot="1038699">
              <a:off x="3390900" y="1999405"/>
              <a:ext cx="609600" cy="252413"/>
            </a:xfrm>
            <a:custGeom>
              <a:avLst/>
              <a:gdLst>
                <a:gd name="T0" fmla="*/ 0 w 384"/>
                <a:gd name="T1" fmla="*/ 2147483647 h 159"/>
                <a:gd name="T2" fmla="*/ 2147483647 w 384"/>
                <a:gd name="T3" fmla="*/ 2147483647 h 159"/>
                <a:gd name="T4" fmla="*/ 2147483647 w 384"/>
                <a:gd name="T5" fmla="*/ 2147483647 h 159"/>
                <a:gd name="T6" fmla="*/ 2147483647 w 384"/>
                <a:gd name="T7" fmla="*/ 2147483647 h 1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4" h="159">
                  <a:moveTo>
                    <a:pt x="0" y="159"/>
                  </a:moveTo>
                  <a:cubicBezTo>
                    <a:pt x="69" y="116"/>
                    <a:pt x="145" y="59"/>
                    <a:pt x="224" y="39"/>
                  </a:cubicBezTo>
                  <a:cubicBezTo>
                    <a:pt x="282" y="0"/>
                    <a:pt x="295" y="39"/>
                    <a:pt x="328" y="79"/>
                  </a:cubicBezTo>
                  <a:cubicBezTo>
                    <a:pt x="347" y="101"/>
                    <a:pt x="371" y="110"/>
                    <a:pt x="384" y="135"/>
                  </a:cubicBezTo>
                </a:path>
              </a:pathLst>
            </a:custGeom>
            <a:noFill/>
            <a:ln w="28575" cmpd="sng">
              <a:solidFill>
                <a:srgbClr val="817F2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09" name="TextBox 5"/>
          <p:cNvSpPr txBox="1">
            <a:spLocks noChangeArrowheads="1"/>
          </p:cNvSpPr>
          <p:nvPr/>
        </p:nvSpPr>
        <p:spPr bwMode="auto">
          <a:xfrm>
            <a:off x="4138613" y="762000"/>
            <a:ext cx="4967287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en-US" dirty="0"/>
              <a:t>Better water management increases availability to crop 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en-US" dirty="0"/>
              <a:t>Greater diversification can reduce risk 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en-US" dirty="0"/>
              <a:t>Reduced inputs per unit crop produced means fewer GHG emissions per unit production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en-US" dirty="0"/>
              <a:t>Greater soil carbon and nitrogen levels offset GHG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en-US" dirty="0"/>
              <a:t>Decreases pressures to convert </a:t>
            </a:r>
            <a:r>
              <a:rPr lang="en-US" dirty="0" err="1"/>
              <a:t>wildlands</a:t>
            </a:r>
            <a:r>
              <a:rPr lang="en-US" dirty="0"/>
              <a:t> to agriculture</a:t>
            </a:r>
          </a:p>
        </p:txBody>
      </p:sp>
      <p:sp>
        <p:nvSpPr>
          <p:cNvPr id="37910" name="TextBox 6"/>
          <p:cNvSpPr txBox="1">
            <a:spLocks noChangeArrowheads="1"/>
          </p:cNvSpPr>
          <p:nvPr/>
        </p:nvSpPr>
        <p:spPr bwMode="auto">
          <a:xfrm>
            <a:off x="123825" y="228600"/>
            <a:ext cx="8029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Climate change: benefits of </a:t>
            </a:r>
            <a:r>
              <a:rPr lang="en-US" sz="2000" dirty="0" smtClean="0"/>
              <a:t> CSA for </a:t>
            </a:r>
            <a:r>
              <a:rPr lang="en-US" sz="2000" dirty="0"/>
              <a:t>adaptation &amp; mitigation</a:t>
            </a:r>
          </a:p>
        </p:txBody>
      </p:sp>
      <p:sp>
        <p:nvSpPr>
          <p:cNvPr id="37911" name="TextBox 789"/>
          <p:cNvSpPr txBox="1">
            <a:spLocks noChangeArrowheads="1"/>
          </p:cNvSpPr>
          <p:nvPr/>
        </p:nvSpPr>
        <p:spPr bwMode="auto">
          <a:xfrm>
            <a:off x="76200" y="2552700"/>
            <a:ext cx="1047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/>
              <a:t>Infiltration</a:t>
            </a:r>
          </a:p>
        </p:txBody>
      </p:sp>
      <p:sp>
        <p:nvSpPr>
          <p:cNvPr id="37912" name="TextBox 790"/>
          <p:cNvSpPr txBox="1">
            <a:spLocks noChangeArrowheads="1"/>
          </p:cNvSpPr>
          <p:nvPr/>
        </p:nvSpPr>
        <p:spPr bwMode="auto">
          <a:xfrm>
            <a:off x="655638" y="4410075"/>
            <a:ext cx="1047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/>
              <a:t>Uptake</a:t>
            </a:r>
          </a:p>
        </p:txBody>
      </p:sp>
      <p:sp>
        <p:nvSpPr>
          <p:cNvPr id="37913" name="TextBox 791"/>
          <p:cNvSpPr txBox="1">
            <a:spLocks noChangeArrowheads="1"/>
          </p:cNvSpPr>
          <p:nvPr/>
        </p:nvSpPr>
        <p:spPr bwMode="auto">
          <a:xfrm>
            <a:off x="752475" y="5576888"/>
            <a:ext cx="10477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/>
              <a:t>Drainage</a:t>
            </a:r>
          </a:p>
        </p:txBody>
      </p:sp>
      <p:pic>
        <p:nvPicPr>
          <p:cNvPr id="37914" name="Picture 617" descr="MCj0440405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4050" y="747713"/>
            <a:ext cx="78740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5" name="Picture 617" descr="MCj0440405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835025"/>
            <a:ext cx="78898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6" name="Picture 617" descr="MCj0440405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0263" y="1066800"/>
            <a:ext cx="78898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" name="Rectangle 797"/>
          <p:cNvSpPr/>
          <p:nvPr/>
        </p:nvSpPr>
        <p:spPr>
          <a:xfrm>
            <a:off x="2505075" y="2017713"/>
            <a:ext cx="1000125" cy="315912"/>
          </a:xfrm>
          <a:prstGeom prst="rect">
            <a:avLst/>
          </a:prstGeom>
          <a:solidFill>
            <a:srgbClr val="E2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918" name="AutoShape 4"/>
          <p:cNvSpPr>
            <a:spLocks noChangeArrowheads="1"/>
          </p:cNvSpPr>
          <p:nvPr/>
        </p:nvSpPr>
        <p:spPr bwMode="auto">
          <a:xfrm flipV="1">
            <a:off x="3868738" y="4648200"/>
            <a:ext cx="5237162" cy="2011363"/>
          </a:xfrm>
          <a:prstGeom prst="parallelogram">
            <a:avLst>
              <a:gd name="adj" fmla="val 0"/>
            </a:avLst>
          </a:prstGeom>
          <a:gradFill rotWithShape="1">
            <a:gsLst>
              <a:gs pos="0">
                <a:srgbClr val="5D4B30">
                  <a:alpha val="14998"/>
                </a:srgbClr>
              </a:gs>
              <a:gs pos="100000">
                <a:srgbClr val="CAA268">
                  <a:alpha val="54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Chord 6"/>
          <p:cNvSpPr/>
          <p:nvPr/>
        </p:nvSpPr>
        <p:spPr>
          <a:xfrm rot="17439934">
            <a:off x="4135437" y="4179888"/>
            <a:ext cx="981075" cy="1435100"/>
          </a:xfrm>
          <a:prstGeom prst="chord">
            <a:avLst>
              <a:gd name="adj1" fmla="val 2712497"/>
              <a:gd name="adj2" fmla="val 162834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7920" name="Picture 790" descr="C:\Documents and Settings\jglover\Local Settings\Temporary Internet Files\Content.IE5\790I4AZG\MC90023359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65625" y="4845050"/>
            <a:ext cx="5207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21" name="Picture 791" descr="C:\Documents and Settings\jglover\Local Settings\Temporary Internet Files\Content.IE5\790I4AZG\MC900330266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65825" y="3860800"/>
            <a:ext cx="1042988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57200"/>
            <a:ext cx="7848600" cy="5029200"/>
          </a:xfrm>
        </p:spPr>
        <p:txBody>
          <a:bodyPr>
            <a:normAutofit/>
          </a:bodyPr>
          <a:lstStyle/>
          <a:p>
            <a:pPr lvl="0" algn="ctr">
              <a:buNone/>
            </a:pPr>
            <a:endParaRPr lang="en-US" dirty="0" smtClean="0"/>
          </a:p>
          <a:p>
            <a:pPr lvl="0" algn="ctr">
              <a:buNone/>
            </a:pPr>
            <a:r>
              <a:rPr lang="en-US" dirty="0" smtClean="0"/>
              <a:t>Challenges</a:t>
            </a:r>
            <a:endParaRPr lang="en-US" sz="2800" dirty="0" smtClean="0"/>
          </a:p>
          <a:p>
            <a:pPr lvl="1"/>
            <a:r>
              <a:rPr lang="en-US" sz="2400" dirty="0" smtClean="0"/>
              <a:t>Access to infrastructure, equipment and water</a:t>
            </a:r>
          </a:p>
          <a:p>
            <a:pPr lvl="1"/>
            <a:r>
              <a:rPr lang="en-US" sz="2400" dirty="0" smtClean="0"/>
              <a:t>Lack of institutions </a:t>
            </a:r>
          </a:p>
          <a:p>
            <a:pPr lvl="1"/>
            <a:r>
              <a:rPr lang="en-US" sz="2400" dirty="0" smtClean="0"/>
              <a:t>Access to capital</a:t>
            </a:r>
          </a:p>
          <a:p>
            <a:pPr lvl="2"/>
            <a:r>
              <a:rPr lang="en-US" sz="2000" dirty="0" smtClean="0"/>
              <a:t>Inputs </a:t>
            </a:r>
            <a:r>
              <a:rPr lang="en-US" sz="2000" dirty="0" smtClean="0">
                <a:sym typeface="Wingdings"/>
              </a:rPr>
              <a:t></a:t>
            </a:r>
            <a:r>
              <a:rPr lang="en-US" sz="2000" dirty="0" smtClean="0"/>
              <a:t> Increased Productivity</a:t>
            </a:r>
          </a:p>
          <a:p>
            <a:pPr lvl="2"/>
            <a:r>
              <a:rPr lang="en-US" sz="2000" dirty="0" smtClean="0"/>
              <a:t>Invest in diversification</a:t>
            </a:r>
          </a:p>
          <a:p>
            <a:pPr lvl="1"/>
            <a:r>
              <a:rPr lang="en-US" sz="2400" dirty="0" smtClean="0"/>
              <a:t>Access to more favorable markets</a:t>
            </a:r>
          </a:p>
          <a:p>
            <a:pPr lvl="2"/>
            <a:r>
              <a:rPr lang="en-US" sz="2000" dirty="0" smtClean="0"/>
              <a:t>Lever markets by selling in quantity</a:t>
            </a:r>
          </a:p>
          <a:p>
            <a:pPr lvl="2"/>
            <a:r>
              <a:rPr lang="en-US" sz="2000" dirty="0" smtClean="0"/>
              <a:t>Store stock until prices more favorable</a:t>
            </a:r>
          </a:p>
          <a:p>
            <a:pPr lvl="2"/>
            <a:r>
              <a:rPr lang="en-US" sz="2000" dirty="0" smtClean="0"/>
              <a:t>Produce for premium markets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5240" y="4114800"/>
            <a:ext cx="3148760" cy="235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610600" cy="6019800"/>
          </a:xfrm>
        </p:spPr>
        <p:txBody>
          <a:bodyPr>
            <a:normAutofit/>
          </a:bodyPr>
          <a:lstStyle/>
          <a:p>
            <a:pPr lvl="0" algn="ctr">
              <a:buNone/>
            </a:pPr>
            <a:endParaRPr lang="en-US" dirty="0" smtClean="0"/>
          </a:p>
          <a:p>
            <a:pPr lvl="0" algn="ctr">
              <a:buNone/>
            </a:pPr>
            <a:r>
              <a:rPr lang="en-US" dirty="0" smtClean="0"/>
              <a:t>Overcoming challenges</a:t>
            </a:r>
          </a:p>
          <a:p>
            <a:pPr lvl="0"/>
            <a:r>
              <a:rPr lang="en-US" dirty="0" smtClean="0"/>
              <a:t>Success Factors</a:t>
            </a:r>
            <a:endParaRPr lang="en-US" sz="2800" dirty="0" smtClean="0"/>
          </a:p>
          <a:p>
            <a:pPr lvl="1"/>
            <a:r>
              <a:rPr lang="en-US" dirty="0" smtClean="0"/>
              <a:t>Training and follow-up for stakeholders </a:t>
            </a:r>
            <a:endParaRPr lang="en-US" sz="2400" dirty="0" smtClean="0"/>
          </a:p>
          <a:p>
            <a:pPr lvl="2"/>
            <a:r>
              <a:rPr lang="en-US" dirty="0" smtClean="0"/>
              <a:t>Adult literacy and numeracy</a:t>
            </a:r>
            <a:endParaRPr lang="en-US" sz="2000" dirty="0" smtClean="0"/>
          </a:p>
          <a:p>
            <a:pPr lvl="2"/>
            <a:r>
              <a:rPr lang="en-US" dirty="0" smtClean="0"/>
              <a:t>Technical (e.g., IWRM)</a:t>
            </a:r>
            <a:endParaRPr lang="en-US" sz="2000" dirty="0" smtClean="0"/>
          </a:p>
          <a:p>
            <a:pPr lvl="2"/>
            <a:r>
              <a:rPr lang="en-US" dirty="0" smtClean="0"/>
              <a:t>Enterprise and organizational training (basic accounting, business planning, etc.)</a:t>
            </a:r>
            <a:endParaRPr lang="en-US" sz="2000" dirty="0" smtClean="0"/>
          </a:p>
          <a:p>
            <a:pPr lvl="1"/>
            <a:r>
              <a:rPr lang="en-US" dirty="0" smtClean="0"/>
              <a:t>Smart Subsidies that allow training without distorting markets</a:t>
            </a:r>
            <a:endParaRPr lang="en-US" sz="2400" dirty="0" smtClean="0"/>
          </a:p>
          <a:p>
            <a:pPr lvl="2"/>
            <a:r>
              <a:rPr lang="en-US" dirty="0" smtClean="0"/>
              <a:t>Infrastructure and equipment</a:t>
            </a:r>
            <a:endParaRPr lang="en-US" sz="2000" dirty="0" smtClean="0"/>
          </a:p>
          <a:p>
            <a:pPr lvl="2"/>
            <a:r>
              <a:rPr lang="en-US" dirty="0" smtClean="0"/>
              <a:t>Intermediary support to bring PO’s and banks together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Overcoming challenges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Agricultural production through integrated natural resource managed</a:t>
            </a:r>
          </a:p>
          <a:p>
            <a:r>
              <a:rPr lang="en-US" dirty="0" smtClean="0"/>
              <a:t>Think </a:t>
            </a:r>
            <a:r>
              <a:rPr lang="en-US" i="1" dirty="0" smtClean="0"/>
              <a:t>systematically</a:t>
            </a:r>
            <a:r>
              <a:rPr lang="en-US" dirty="0" smtClean="0"/>
              <a:t> to maximize benefits</a:t>
            </a:r>
          </a:p>
          <a:p>
            <a:r>
              <a:rPr lang="en-US" dirty="0" smtClean="0"/>
              <a:t>Effective Institutions and governance are the most important factors in sustainable natural resources management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Diffusing what’s 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686800" cy="4830763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 Extension is a challenge</a:t>
            </a:r>
          </a:p>
          <a:p>
            <a:pPr lvl="0"/>
            <a:endParaRPr lang="en-US" sz="2800" dirty="0" smtClean="0"/>
          </a:p>
          <a:p>
            <a:pPr lvl="0"/>
            <a:r>
              <a:rPr lang="en-US" sz="2800" dirty="0" smtClean="0"/>
              <a:t>Understand limits of different approaches</a:t>
            </a:r>
          </a:p>
          <a:p>
            <a:pPr lvl="0"/>
            <a:endParaRPr lang="en-US" sz="2800" dirty="0" smtClean="0"/>
          </a:p>
          <a:p>
            <a:pPr lvl="0"/>
            <a:r>
              <a:rPr lang="en-US" sz="2800" dirty="0" smtClean="0"/>
              <a:t>Understand impacts of different approaches in different contexts (robust M &amp; E)</a:t>
            </a:r>
          </a:p>
          <a:p>
            <a:pPr lvl="0"/>
            <a:endParaRPr lang="en-US" sz="2800" dirty="0" smtClean="0"/>
          </a:p>
          <a:p>
            <a:pPr lvl="0"/>
            <a:r>
              <a:rPr lang="en-US" sz="2800" dirty="0" smtClean="0"/>
              <a:t>Options with integrated communications technology (ICT)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&amp;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6"/>
          <p:cNvSpPr txBox="1">
            <a:spLocks noChangeArrowheads="1"/>
          </p:cNvSpPr>
          <p:nvPr/>
        </p:nvSpPr>
        <p:spPr bwMode="auto">
          <a:xfrm>
            <a:off x="123825" y="228600"/>
            <a:ext cx="5400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Integrating additional components: 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7788" y="952500"/>
            <a:ext cx="9067800" cy="5613400"/>
            <a:chOff x="152400" y="1219200"/>
            <a:chExt cx="9067800" cy="5613400"/>
          </a:xfrm>
        </p:grpSpPr>
        <p:grpSp>
          <p:nvGrpSpPr>
            <p:cNvPr id="3" name="Group 96"/>
            <p:cNvGrpSpPr>
              <a:grpSpLocks/>
            </p:cNvGrpSpPr>
            <p:nvPr/>
          </p:nvGrpSpPr>
          <p:grpSpPr bwMode="auto">
            <a:xfrm>
              <a:off x="769938" y="2019300"/>
              <a:ext cx="1104900" cy="1743075"/>
              <a:chOff x="1953" y="1905"/>
              <a:chExt cx="849" cy="1379"/>
            </a:xfrm>
          </p:grpSpPr>
          <p:sp>
            <p:nvSpPr>
              <p:cNvPr id="35183" name="Freeform 97"/>
              <p:cNvSpPr>
                <a:spLocks/>
              </p:cNvSpPr>
              <p:nvPr/>
            </p:nvSpPr>
            <p:spPr bwMode="auto">
              <a:xfrm>
                <a:off x="2373" y="1997"/>
                <a:ext cx="192" cy="187"/>
              </a:xfrm>
              <a:custGeom>
                <a:avLst/>
                <a:gdLst>
                  <a:gd name="T0" fmla="*/ 0 w 388"/>
                  <a:gd name="T1" fmla="*/ 3 h 402"/>
                  <a:gd name="T2" fmla="*/ 0 w 388"/>
                  <a:gd name="T3" fmla="*/ 2 h 402"/>
                  <a:gd name="T4" fmla="*/ 1 w 388"/>
                  <a:gd name="T5" fmla="*/ 1 h 402"/>
                  <a:gd name="T6" fmla="*/ 2 w 388"/>
                  <a:gd name="T7" fmla="*/ 0 h 402"/>
                  <a:gd name="T8" fmla="*/ 2 w 388"/>
                  <a:gd name="T9" fmla="*/ 0 h 402"/>
                  <a:gd name="T10" fmla="*/ 2 w 388"/>
                  <a:gd name="T11" fmla="*/ 0 h 402"/>
                  <a:gd name="T12" fmla="*/ 4 w 388"/>
                  <a:gd name="T13" fmla="*/ 0 h 402"/>
                  <a:gd name="T14" fmla="*/ 5 w 388"/>
                  <a:gd name="T15" fmla="*/ 1 h 402"/>
                  <a:gd name="T16" fmla="*/ 5 w 388"/>
                  <a:gd name="T17" fmla="*/ 3 h 402"/>
                  <a:gd name="T18" fmla="*/ 5 w 388"/>
                  <a:gd name="T19" fmla="*/ 4 h 402"/>
                  <a:gd name="T20" fmla="*/ 5 w 388"/>
                  <a:gd name="T21" fmla="*/ 3 h 402"/>
                  <a:gd name="T22" fmla="*/ 5 w 388"/>
                  <a:gd name="T23" fmla="*/ 3 h 402"/>
                  <a:gd name="T24" fmla="*/ 4 w 388"/>
                  <a:gd name="T25" fmla="*/ 2 h 402"/>
                  <a:gd name="T26" fmla="*/ 4 w 388"/>
                  <a:gd name="T27" fmla="*/ 1 h 402"/>
                  <a:gd name="T28" fmla="*/ 3 w 388"/>
                  <a:gd name="T29" fmla="*/ 1 h 402"/>
                  <a:gd name="T30" fmla="*/ 2 w 388"/>
                  <a:gd name="T31" fmla="*/ 1 h 402"/>
                  <a:gd name="T32" fmla="*/ 2 w 388"/>
                  <a:gd name="T33" fmla="*/ 2 h 402"/>
                  <a:gd name="T34" fmla="*/ 1 w 388"/>
                  <a:gd name="T35" fmla="*/ 2 h 402"/>
                  <a:gd name="T36" fmla="*/ 0 w 388"/>
                  <a:gd name="T37" fmla="*/ 3 h 402"/>
                  <a:gd name="T38" fmla="*/ 0 w 388"/>
                  <a:gd name="T39" fmla="*/ 3 h 4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8" h="402">
                    <a:moveTo>
                      <a:pt x="0" y="273"/>
                    </a:moveTo>
                    <a:cubicBezTo>
                      <a:pt x="15" y="243"/>
                      <a:pt x="25" y="212"/>
                      <a:pt x="40" y="182"/>
                    </a:cubicBezTo>
                    <a:cubicBezTo>
                      <a:pt x="56" y="150"/>
                      <a:pt x="85" y="133"/>
                      <a:pt x="101" y="101"/>
                    </a:cubicBezTo>
                    <a:cubicBezTo>
                      <a:pt x="111" y="81"/>
                      <a:pt x="121" y="60"/>
                      <a:pt x="131" y="40"/>
                    </a:cubicBezTo>
                    <a:cubicBezTo>
                      <a:pt x="136" y="31"/>
                      <a:pt x="132" y="16"/>
                      <a:pt x="141" y="10"/>
                    </a:cubicBezTo>
                    <a:cubicBezTo>
                      <a:pt x="155" y="1"/>
                      <a:pt x="175" y="3"/>
                      <a:pt x="192" y="0"/>
                    </a:cubicBezTo>
                    <a:cubicBezTo>
                      <a:pt x="219" y="3"/>
                      <a:pt x="248" y="0"/>
                      <a:pt x="273" y="10"/>
                    </a:cubicBezTo>
                    <a:cubicBezTo>
                      <a:pt x="275" y="11"/>
                      <a:pt x="330" y="86"/>
                      <a:pt x="333" y="91"/>
                    </a:cubicBezTo>
                    <a:cubicBezTo>
                      <a:pt x="346" y="141"/>
                      <a:pt x="351" y="193"/>
                      <a:pt x="363" y="243"/>
                    </a:cubicBezTo>
                    <a:cubicBezTo>
                      <a:pt x="367" y="283"/>
                      <a:pt x="388" y="402"/>
                      <a:pt x="374" y="364"/>
                    </a:cubicBezTo>
                    <a:cubicBezTo>
                      <a:pt x="370" y="354"/>
                      <a:pt x="370" y="342"/>
                      <a:pt x="363" y="334"/>
                    </a:cubicBezTo>
                    <a:cubicBezTo>
                      <a:pt x="356" y="327"/>
                      <a:pt x="350" y="320"/>
                      <a:pt x="343" y="313"/>
                    </a:cubicBezTo>
                    <a:cubicBezTo>
                      <a:pt x="330" y="273"/>
                      <a:pt x="316" y="232"/>
                      <a:pt x="303" y="192"/>
                    </a:cubicBezTo>
                    <a:cubicBezTo>
                      <a:pt x="299" y="179"/>
                      <a:pt x="282" y="173"/>
                      <a:pt x="273" y="162"/>
                    </a:cubicBezTo>
                    <a:cubicBezTo>
                      <a:pt x="237" y="119"/>
                      <a:pt x="271" y="137"/>
                      <a:pt x="222" y="121"/>
                    </a:cubicBezTo>
                    <a:cubicBezTo>
                      <a:pt x="205" y="124"/>
                      <a:pt x="187" y="124"/>
                      <a:pt x="171" y="131"/>
                    </a:cubicBezTo>
                    <a:cubicBezTo>
                      <a:pt x="155" y="138"/>
                      <a:pt x="141" y="172"/>
                      <a:pt x="131" y="182"/>
                    </a:cubicBezTo>
                    <a:cubicBezTo>
                      <a:pt x="123" y="190"/>
                      <a:pt x="111" y="195"/>
                      <a:pt x="101" y="202"/>
                    </a:cubicBezTo>
                    <a:cubicBezTo>
                      <a:pt x="76" y="279"/>
                      <a:pt x="101" y="263"/>
                      <a:pt x="20" y="273"/>
                    </a:cubicBezTo>
                    <a:cubicBezTo>
                      <a:pt x="13" y="274"/>
                      <a:pt x="7" y="273"/>
                      <a:pt x="0" y="273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84" name="Freeform 98"/>
              <p:cNvSpPr>
                <a:spLocks/>
              </p:cNvSpPr>
              <p:nvPr/>
            </p:nvSpPr>
            <p:spPr bwMode="auto">
              <a:xfrm>
                <a:off x="2375" y="2275"/>
                <a:ext cx="335" cy="139"/>
              </a:xfrm>
              <a:custGeom>
                <a:avLst/>
                <a:gdLst>
                  <a:gd name="T0" fmla="*/ 0 w 388"/>
                  <a:gd name="T1" fmla="*/ 0 h 402"/>
                  <a:gd name="T2" fmla="*/ 16 w 388"/>
                  <a:gd name="T3" fmla="*/ 0 h 402"/>
                  <a:gd name="T4" fmla="*/ 41 w 388"/>
                  <a:gd name="T5" fmla="*/ 0 h 402"/>
                  <a:gd name="T6" fmla="*/ 54 w 388"/>
                  <a:gd name="T7" fmla="*/ 0 h 402"/>
                  <a:gd name="T8" fmla="*/ 59 w 388"/>
                  <a:gd name="T9" fmla="*/ 0 h 402"/>
                  <a:gd name="T10" fmla="*/ 79 w 388"/>
                  <a:gd name="T11" fmla="*/ 0 h 402"/>
                  <a:gd name="T12" fmla="*/ 113 w 388"/>
                  <a:gd name="T13" fmla="*/ 0 h 402"/>
                  <a:gd name="T14" fmla="*/ 139 w 388"/>
                  <a:gd name="T15" fmla="*/ 0 h 402"/>
                  <a:gd name="T16" fmla="*/ 150 w 388"/>
                  <a:gd name="T17" fmla="*/ 0 h 402"/>
                  <a:gd name="T18" fmla="*/ 155 w 388"/>
                  <a:gd name="T19" fmla="*/ 1 h 402"/>
                  <a:gd name="T20" fmla="*/ 150 w 388"/>
                  <a:gd name="T21" fmla="*/ 1 h 402"/>
                  <a:gd name="T22" fmla="*/ 142 w 388"/>
                  <a:gd name="T23" fmla="*/ 0 h 402"/>
                  <a:gd name="T24" fmla="*/ 125 w 388"/>
                  <a:gd name="T25" fmla="*/ 0 h 402"/>
                  <a:gd name="T26" fmla="*/ 113 w 388"/>
                  <a:gd name="T27" fmla="*/ 0 h 402"/>
                  <a:gd name="T28" fmla="*/ 92 w 388"/>
                  <a:gd name="T29" fmla="*/ 0 h 402"/>
                  <a:gd name="T30" fmla="*/ 72 w 388"/>
                  <a:gd name="T31" fmla="*/ 0 h 402"/>
                  <a:gd name="T32" fmla="*/ 54 w 388"/>
                  <a:gd name="T33" fmla="*/ 0 h 402"/>
                  <a:gd name="T34" fmla="*/ 41 w 388"/>
                  <a:gd name="T35" fmla="*/ 0 h 402"/>
                  <a:gd name="T36" fmla="*/ 8 w 388"/>
                  <a:gd name="T37" fmla="*/ 0 h 402"/>
                  <a:gd name="T38" fmla="*/ 0 w 388"/>
                  <a:gd name="T39" fmla="*/ 0 h 4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8" h="402">
                    <a:moveTo>
                      <a:pt x="0" y="273"/>
                    </a:moveTo>
                    <a:cubicBezTo>
                      <a:pt x="15" y="243"/>
                      <a:pt x="25" y="212"/>
                      <a:pt x="40" y="182"/>
                    </a:cubicBezTo>
                    <a:cubicBezTo>
                      <a:pt x="56" y="150"/>
                      <a:pt x="85" y="133"/>
                      <a:pt x="101" y="101"/>
                    </a:cubicBezTo>
                    <a:cubicBezTo>
                      <a:pt x="111" y="81"/>
                      <a:pt x="121" y="60"/>
                      <a:pt x="131" y="40"/>
                    </a:cubicBezTo>
                    <a:cubicBezTo>
                      <a:pt x="136" y="31"/>
                      <a:pt x="132" y="16"/>
                      <a:pt x="141" y="10"/>
                    </a:cubicBezTo>
                    <a:cubicBezTo>
                      <a:pt x="155" y="1"/>
                      <a:pt x="175" y="3"/>
                      <a:pt x="192" y="0"/>
                    </a:cubicBezTo>
                    <a:cubicBezTo>
                      <a:pt x="219" y="3"/>
                      <a:pt x="248" y="0"/>
                      <a:pt x="273" y="10"/>
                    </a:cubicBezTo>
                    <a:cubicBezTo>
                      <a:pt x="275" y="11"/>
                      <a:pt x="330" y="86"/>
                      <a:pt x="333" y="91"/>
                    </a:cubicBezTo>
                    <a:cubicBezTo>
                      <a:pt x="346" y="141"/>
                      <a:pt x="351" y="193"/>
                      <a:pt x="363" y="243"/>
                    </a:cubicBezTo>
                    <a:cubicBezTo>
                      <a:pt x="367" y="283"/>
                      <a:pt x="388" y="402"/>
                      <a:pt x="374" y="364"/>
                    </a:cubicBezTo>
                    <a:cubicBezTo>
                      <a:pt x="370" y="354"/>
                      <a:pt x="370" y="342"/>
                      <a:pt x="363" y="334"/>
                    </a:cubicBezTo>
                    <a:cubicBezTo>
                      <a:pt x="356" y="327"/>
                      <a:pt x="350" y="320"/>
                      <a:pt x="343" y="313"/>
                    </a:cubicBezTo>
                    <a:cubicBezTo>
                      <a:pt x="330" y="273"/>
                      <a:pt x="316" y="232"/>
                      <a:pt x="303" y="192"/>
                    </a:cubicBezTo>
                    <a:cubicBezTo>
                      <a:pt x="299" y="179"/>
                      <a:pt x="282" y="173"/>
                      <a:pt x="273" y="162"/>
                    </a:cubicBezTo>
                    <a:cubicBezTo>
                      <a:pt x="237" y="119"/>
                      <a:pt x="271" y="137"/>
                      <a:pt x="222" y="121"/>
                    </a:cubicBezTo>
                    <a:cubicBezTo>
                      <a:pt x="205" y="124"/>
                      <a:pt x="187" y="124"/>
                      <a:pt x="171" y="131"/>
                    </a:cubicBezTo>
                    <a:cubicBezTo>
                      <a:pt x="155" y="138"/>
                      <a:pt x="141" y="172"/>
                      <a:pt x="131" y="182"/>
                    </a:cubicBezTo>
                    <a:cubicBezTo>
                      <a:pt x="123" y="190"/>
                      <a:pt x="111" y="195"/>
                      <a:pt x="101" y="202"/>
                    </a:cubicBezTo>
                    <a:cubicBezTo>
                      <a:pt x="76" y="279"/>
                      <a:pt x="101" y="263"/>
                      <a:pt x="20" y="273"/>
                    </a:cubicBezTo>
                    <a:cubicBezTo>
                      <a:pt x="13" y="274"/>
                      <a:pt x="7" y="273"/>
                      <a:pt x="0" y="273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85" name="Freeform 99"/>
              <p:cNvSpPr>
                <a:spLocks/>
              </p:cNvSpPr>
              <p:nvPr/>
            </p:nvSpPr>
            <p:spPr bwMode="auto">
              <a:xfrm>
                <a:off x="2375" y="2485"/>
                <a:ext cx="384" cy="201"/>
              </a:xfrm>
              <a:custGeom>
                <a:avLst/>
                <a:gdLst>
                  <a:gd name="T0" fmla="*/ 0 w 388"/>
                  <a:gd name="T1" fmla="*/ 5 h 402"/>
                  <a:gd name="T2" fmla="*/ 40 w 388"/>
                  <a:gd name="T3" fmla="*/ 3 h 402"/>
                  <a:gd name="T4" fmla="*/ 95 w 388"/>
                  <a:gd name="T5" fmla="*/ 2 h 402"/>
                  <a:gd name="T6" fmla="*/ 125 w 388"/>
                  <a:gd name="T7" fmla="*/ 1 h 402"/>
                  <a:gd name="T8" fmla="*/ 135 w 388"/>
                  <a:gd name="T9" fmla="*/ 1 h 402"/>
                  <a:gd name="T10" fmla="*/ 180 w 388"/>
                  <a:gd name="T11" fmla="*/ 0 h 402"/>
                  <a:gd name="T12" fmla="*/ 255 w 388"/>
                  <a:gd name="T13" fmla="*/ 1 h 402"/>
                  <a:gd name="T14" fmla="*/ 315 w 388"/>
                  <a:gd name="T15" fmla="*/ 2 h 402"/>
                  <a:gd name="T16" fmla="*/ 339 w 388"/>
                  <a:gd name="T17" fmla="*/ 4 h 402"/>
                  <a:gd name="T18" fmla="*/ 350 w 388"/>
                  <a:gd name="T19" fmla="*/ 6 h 402"/>
                  <a:gd name="T20" fmla="*/ 339 w 388"/>
                  <a:gd name="T21" fmla="*/ 6 h 402"/>
                  <a:gd name="T22" fmla="*/ 324 w 388"/>
                  <a:gd name="T23" fmla="*/ 5 h 402"/>
                  <a:gd name="T24" fmla="*/ 285 w 388"/>
                  <a:gd name="T25" fmla="*/ 3 h 402"/>
                  <a:gd name="T26" fmla="*/ 255 w 388"/>
                  <a:gd name="T27" fmla="*/ 3 h 402"/>
                  <a:gd name="T28" fmla="*/ 210 w 388"/>
                  <a:gd name="T29" fmla="*/ 2 h 402"/>
                  <a:gd name="T30" fmla="*/ 159 w 388"/>
                  <a:gd name="T31" fmla="*/ 3 h 402"/>
                  <a:gd name="T32" fmla="*/ 125 w 388"/>
                  <a:gd name="T33" fmla="*/ 3 h 402"/>
                  <a:gd name="T34" fmla="*/ 95 w 388"/>
                  <a:gd name="T35" fmla="*/ 4 h 402"/>
                  <a:gd name="T36" fmla="*/ 20 w 388"/>
                  <a:gd name="T37" fmla="*/ 5 h 402"/>
                  <a:gd name="T38" fmla="*/ 0 w 388"/>
                  <a:gd name="T39" fmla="*/ 5 h 4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8" h="402">
                    <a:moveTo>
                      <a:pt x="0" y="273"/>
                    </a:moveTo>
                    <a:cubicBezTo>
                      <a:pt x="15" y="243"/>
                      <a:pt x="25" y="212"/>
                      <a:pt x="40" y="182"/>
                    </a:cubicBezTo>
                    <a:cubicBezTo>
                      <a:pt x="56" y="150"/>
                      <a:pt x="85" y="133"/>
                      <a:pt x="101" y="101"/>
                    </a:cubicBezTo>
                    <a:cubicBezTo>
                      <a:pt x="111" y="81"/>
                      <a:pt x="121" y="60"/>
                      <a:pt x="131" y="40"/>
                    </a:cubicBezTo>
                    <a:cubicBezTo>
                      <a:pt x="136" y="31"/>
                      <a:pt x="132" y="16"/>
                      <a:pt x="141" y="10"/>
                    </a:cubicBezTo>
                    <a:cubicBezTo>
                      <a:pt x="155" y="1"/>
                      <a:pt x="175" y="3"/>
                      <a:pt x="192" y="0"/>
                    </a:cubicBezTo>
                    <a:cubicBezTo>
                      <a:pt x="219" y="3"/>
                      <a:pt x="248" y="0"/>
                      <a:pt x="273" y="10"/>
                    </a:cubicBezTo>
                    <a:cubicBezTo>
                      <a:pt x="275" y="11"/>
                      <a:pt x="330" y="86"/>
                      <a:pt x="333" y="91"/>
                    </a:cubicBezTo>
                    <a:cubicBezTo>
                      <a:pt x="346" y="141"/>
                      <a:pt x="351" y="193"/>
                      <a:pt x="363" y="243"/>
                    </a:cubicBezTo>
                    <a:cubicBezTo>
                      <a:pt x="367" y="283"/>
                      <a:pt x="388" y="402"/>
                      <a:pt x="374" y="364"/>
                    </a:cubicBezTo>
                    <a:cubicBezTo>
                      <a:pt x="370" y="354"/>
                      <a:pt x="370" y="342"/>
                      <a:pt x="363" y="334"/>
                    </a:cubicBezTo>
                    <a:cubicBezTo>
                      <a:pt x="356" y="327"/>
                      <a:pt x="350" y="320"/>
                      <a:pt x="343" y="313"/>
                    </a:cubicBezTo>
                    <a:cubicBezTo>
                      <a:pt x="330" y="273"/>
                      <a:pt x="316" y="232"/>
                      <a:pt x="303" y="192"/>
                    </a:cubicBezTo>
                    <a:cubicBezTo>
                      <a:pt x="299" y="179"/>
                      <a:pt x="282" y="173"/>
                      <a:pt x="273" y="162"/>
                    </a:cubicBezTo>
                    <a:cubicBezTo>
                      <a:pt x="237" y="119"/>
                      <a:pt x="271" y="137"/>
                      <a:pt x="222" y="121"/>
                    </a:cubicBezTo>
                    <a:cubicBezTo>
                      <a:pt x="205" y="124"/>
                      <a:pt x="187" y="124"/>
                      <a:pt x="171" y="131"/>
                    </a:cubicBezTo>
                    <a:cubicBezTo>
                      <a:pt x="155" y="138"/>
                      <a:pt x="141" y="172"/>
                      <a:pt x="131" y="182"/>
                    </a:cubicBezTo>
                    <a:cubicBezTo>
                      <a:pt x="123" y="190"/>
                      <a:pt x="111" y="195"/>
                      <a:pt x="101" y="202"/>
                    </a:cubicBezTo>
                    <a:cubicBezTo>
                      <a:pt x="76" y="279"/>
                      <a:pt x="101" y="263"/>
                      <a:pt x="20" y="273"/>
                    </a:cubicBezTo>
                    <a:cubicBezTo>
                      <a:pt x="13" y="274"/>
                      <a:pt x="7" y="273"/>
                      <a:pt x="0" y="273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86" name="AutoShape 100"/>
              <p:cNvSpPr>
                <a:spLocks noChangeArrowheads="1"/>
              </p:cNvSpPr>
              <p:nvPr/>
            </p:nvSpPr>
            <p:spPr bwMode="auto">
              <a:xfrm>
                <a:off x="2375" y="1995"/>
                <a:ext cx="53" cy="1289"/>
              </a:xfrm>
              <a:prstGeom prst="rtTriangl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87" name="Freeform 101"/>
              <p:cNvSpPr>
                <a:spLocks/>
              </p:cNvSpPr>
              <p:nvPr/>
            </p:nvSpPr>
            <p:spPr bwMode="auto">
              <a:xfrm>
                <a:off x="2375" y="2631"/>
                <a:ext cx="427" cy="272"/>
              </a:xfrm>
              <a:custGeom>
                <a:avLst/>
                <a:gdLst>
                  <a:gd name="T0" fmla="*/ 0 w 388"/>
                  <a:gd name="T1" fmla="*/ 26 h 402"/>
                  <a:gd name="T2" fmla="*/ 70 w 388"/>
                  <a:gd name="T3" fmla="*/ 18 h 402"/>
                  <a:gd name="T4" fmla="*/ 178 w 388"/>
                  <a:gd name="T5" fmla="*/ 9 h 402"/>
                  <a:gd name="T6" fmla="*/ 231 w 388"/>
                  <a:gd name="T7" fmla="*/ 3 h 402"/>
                  <a:gd name="T8" fmla="*/ 251 w 388"/>
                  <a:gd name="T9" fmla="*/ 1 h 402"/>
                  <a:gd name="T10" fmla="*/ 340 w 388"/>
                  <a:gd name="T11" fmla="*/ 0 h 402"/>
                  <a:gd name="T12" fmla="*/ 483 w 388"/>
                  <a:gd name="T13" fmla="*/ 1 h 402"/>
                  <a:gd name="T14" fmla="*/ 592 w 388"/>
                  <a:gd name="T15" fmla="*/ 9 h 402"/>
                  <a:gd name="T16" fmla="*/ 644 w 388"/>
                  <a:gd name="T17" fmla="*/ 24 h 402"/>
                  <a:gd name="T18" fmla="*/ 665 w 388"/>
                  <a:gd name="T19" fmla="*/ 35 h 402"/>
                  <a:gd name="T20" fmla="*/ 644 w 388"/>
                  <a:gd name="T21" fmla="*/ 32 h 402"/>
                  <a:gd name="T22" fmla="*/ 610 w 388"/>
                  <a:gd name="T23" fmla="*/ 30 h 402"/>
                  <a:gd name="T24" fmla="*/ 538 w 388"/>
                  <a:gd name="T25" fmla="*/ 19 h 402"/>
                  <a:gd name="T26" fmla="*/ 483 w 388"/>
                  <a:gd name="T27" fmla="*/ 16 h 402"/>
                  <a:gd name="T28" fmla="*/ 395 w 388"/>
                  <a:gd name="T29" fmla="*/ 12 h 402"/>
                  <a:gd name="T30" fmla="*/ 304 w 388"/>
                  <a:gd name="T31" fmla="*/ 13 h 402"/>
                  <a:gd name="T32" fmla="*/ 231 w 388"/>
                  <a:gd name="T33" fmla="*/ 18 h 402"/>
                  <a:gd name="T34" fmla="*/ 178 w 388"/>
                  <a:gd name="T35" fmla="*/ 20 h 402"/>
                  <a:gd name="T36" fmla="*/ 35 w 388"/>
                  <a:gd name="T37" fmla="*/ 26 h 402"/>
                  <a:gd name="T38" fmla="*/ 0 w 388"/>
                  <a:gd name="T39" fmla="*/ 26 h 4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8" h="402">
                    <a:moveTo>
                      <a:pt x="0" y="273"/>
                    </a:moveTo>
                    <a:cubicBezTo>
                      <a:pt x="15" y="243"/>
                      <a:pt x="25" y="212"/>
                      <a:pt x="40" y="182"/>
                    </a:cubicBezTo>
                    <a:cubicBezTo>
                      <a:pt x="56" y="150"/>
                      <a:pt x="85" y="133"/>
                      <a:pt x="101" y="101"/>
                    </a:cubicBezTo>
                    <a:cubicBezTo>
                      <a:pt x="111" y="81"/>
                      <a:pt x="121" y="60"/>
                      <a:pt x="131" y="40"/>
                    </a:cubicBezTo>
                    <a:cubicBezTo>
                      <a:pt x="136" y="31"/>
                      <a:pt x="132" y="16"/>
                      <a:pt x="141" y="10"/>
                    </a:cubicBezTo>
                    <a:cubicBezTo>
                      <a:pt x="155" y="1"/>
                      <a:pt x="175" y="3"/>
                      <a:pt x="192" y="0"/>
                    </a:cubicBezTo>
                    <a:cubicBezTo>
                      <a:pt x="219" y="3"/>
                      <a:pt x="248" y="0"/>
                      <a:pt x="273" y="10"/>
                    </a:cubicBezTo>
                    <a:cubicBezTo>
                      <a:pt x="275" y="11"/>
                      <a:pt x="330" y="86"/>
                      <a:pt x="333" y="91"/>
                    </a:cubicBezTo>
                    <a:cubicBezTo>
                      <a:pt x="346" y="141"/>
                      <a:pt x="351" y="193"/>
                      <a:pt x="363" y="243"/>
                    </a:cubicBezTo>
                    <a:cubicBezTo>
                      <a:pt x="367" y="283"/>
                      <a:pt x="388" y="402"/>
                      <a:pt x="374" y="364"/>
                    </a:cubicBezTo>
                    <a:cubicBezTo>
                      <a:pt x="370" y="354"/>
                      <a:pt x="370" y="342"/>
                      <a:pt x="363" y="334"/>
                    </a:cubicBezTo>
                    <a:cubicBezTo>
                      <a:pt x="356" y="327"/>
                      <a:pt x="350" y="320"/>
                      <a:pt x="343" y="313"/>
                    </a:cubicBezTo>
                    <a:cubicBezTo>
                      <a:pt x="330" y="273"/>
                      <a:pt x="316" y="232"/>
                      <a:pt x="303" y="192"/>
                    </a:cubicBezTo>
                    <a:cubicBezTo>
                      <a:pt x="299" y="179"/>
                      <a:pt x="282" y="173"/>
                      <a:pt x="273" y="162"/>
                    </a:cubicBezTo>
                    <a:cubicBezTo>
                      <a:pt x="237" y="119"/>
                      <a:pt x="271" y="137"/>
                      <a:pt x="222" y="121"/>
                    </a:cubicBezTo>
                    <a:cubicBezTo>
                      <a:pt x="205" y="124"/>
                      <a:pt x="187" y="124"/>
                      <a:pt x="171" y="131"/>
                    </a:cubicBezTo>
                    <a:cubicBezTo>
                      <a:pt x="155" y="138"/>
                      <a:pt x="141" y="172"/>
                      <a:pt x="131" y="182"/>
                    </a:cubicBezTo>
                    <a:cubicBezTo>
                      <a:pt x="123" y="190"/>
                      <a:pt x="111" y="195"/>
                      <a:pt x="101" y="202"/>
                    </a:cubicBezTo>
                    <a:cubicBezTo>
                      <a:pt x="76" y="279"/>
                      <a:pt x="101" y="263"/>
                      <a:pt x="20" y="273"/>
                    </a:cubicBezTo>
                    <a:cubicBezTo>
                      <a:pt x="13" y="274"/>
                      <a:pt x="7" y="273"/>
                      <a:pt x="0" y="273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88" name="Freeform 102"/>
              <p:cNvSpPr>
                <a:spLocks/>
              </p:cNvSpPr>
              <p:nvPr/>
            </p:nvSpPr>
            <p:spPr bwMode="auto">
              <a:xfrm>
                <a:off x="1953" y="2686"/>
                <a:ext cx="427" cy="272"/>
              </a:xfrm>
              <a:custGeom>
                <a:avLst/>
                <a:gdLst>
                  <a:gd name="T0" fmla="*/ 0 w 388"/>
                  <a:gd name="T1" fmla="*/ 26 h 402"/>
                  <a:gd name="T2" fmla="*/ 70 w 388"/>
                  <a:gd name="T3" fmla="*/ 18 h 402"/>
                  <a:gd name="T4" fmla="*/ 178 w 388"/>
                  <a:gd name="T5" fmla="*/ 9 h 402"/>
                  <a:gd name="T6" fmla="*/ 231 w 388"/>
                  <a:gd name="T7" fmla="*/ 3 h 402"/>
                  <a:gd name="T8" fmla="*/ 251 w 388"/>
                  <a:gd name="T9" fmla="*/ 1 h 402"/>
                  <a:gd name="T10" fmla="*/ 340 w 388"/>
                  <a:gd name="T11" fmla="*/ 0 h 402"/>
                  <a:gd name="T12" fmla="*/ 483 w 388"/>
                  <a:gd name="T13" fmla="*/ 1 h 402"/>
                  <a:gd name="T14" fmla="*/ 592 w 388"/>
                  <a:gd name="T15" fmla="*/ 9 h 402"/>
                  <a:gd name="T16" fmla="*/ 644 w 388"/>
                  <a:gd name="T17" fmla="*/ 24 h 402"/>
                  <a:gd name="T18" fmla="*/ 665 w 388"/>
                  <a:gd name="T19" fmla="*/ 35 h 402"/>
                  <a:gd name="T20" fmla="*/ 644 w 388"/>
                  <a:gd name="T21" fmla="*/ 32 h 402"/>
                  <a:gd name="T22" fmla="*/ 610 w 388"/>
                  <a:gd name="T23" fmla="*/ 30 h 402"/>
                  <a:gd name="T24" fmla="*/ 538 w 388"/>
                  <a:gd name="T25" fmla="*/ 19 h 402"/>
                  <a:gd name="T26" fmla="*/ 483 w 388"/>
                  <a:gd name="T27" fmla="*/ 16 h 402"/>
                  <a:gd name="T28" fmla="*/ 395 w 388"/>
                  <a:gd name="T29" fmla="*/ 12 h 402"/>
                  <a:gd name="T30" fmla="*/ 304 w 388"/>
                  <a:gd name="T31" fmla="*/ 13 h 402"/>
                  <a:gd name="T32" fmla="*/ 231 w 388"/>
                  <a:gd name="T33" fmla="*/ 18 h 402"/>
                  <a:gd name="T34" fmla="*/ 178 w 388"/>
                  <a:gd name="T35" fmla="*/ 20 h 402"/>
                  <a:gd name="T36" fmla="*/ 35 w 388"/>
                  <a:gd name="T37" fmla="*/ 26 h 402"/>
                  <a:gd name="T38" fmla="*/ 0 w 388"/>
                  <a:gd name="T39" fmla="*/ 26 h 4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8" h="402">
                    <a:moveTo>
                      <a:pt x="0" y="273"/>
                    </a:moveTo>
                    <a:cubicBezTo>
                      <a:pt x="15" y="243"/>
                      <a:pt x="25" y="212"/>
                      <a:pt x="40" y="182"/>
                    </a:cubicBezTo>
                    <a:cubicBezTo>
                      <a:pt x="56" y="150"/>
                      <a:pt x="85" y="133"/>
                      <a:pt x="101" y="101"/>
                    </a:cubicBezTo>
                    <a:cubicBezTo>
                      <a:pt x="111" y="81"/>
                      <a:pt x="121" y="60"/>
                      <a:pt x="131" y="40"/>
                    </a:cubicBezTo>
                    <a:cubicBezTo>
                      <a:pt x="136" y="31"/>
                      <a:pt x="132" y="16"/>
                      <a:pt x="141" y="10"/>
                    </a:cubicBezTo>
                    <a:cubicBezTo>
                      <a:pt x="155" y="1"/>
                      <a:pt x="175" y="3"/>
                      <a:pt x="192" y="0"/>
                    </a:cubicBezTo>
                    <a:cubicBezTo>
                      <a:pt x="219" y="3"/>
                      <a:pt x="248" y="0"/>
                      <a:pt x="273" y="10"/>
                    </a:cubicBezTo>
                    <a:cubicBezTo>
                      <a:pt x="275" y="11"/>
                      <a:pt x="330" y="86"/>
                      <a:pt x="333" y="91"/>
                    </a:cubicBezTo>
                    <a:cubicBezTo>
                      <a:pt x="346" y="141"/>
                      <a:pt x="351" y="193"/>
                      <a:pt x="363" y="243"/>
                    </a:cubicBezTo>
                    <a:cubicBezTo>
                      <a:pt x="367" y="283"/>
                      <a:pt x="388" y="402"/>
                      <a:pt x="374" y="364"/>
                    </a:cubicBezTo>
                    <a:cubicBezTo>
                      <a:pt x="370" y="354"/>
                      <a:pt x="370" y="342"/>
                      <a:pt x="363" y="334"/>
                    </a:cubicBezTo>
                    <a:cubicBezTo>
                      <a:pt x="356" y="327"/>
                      <a:pt x="350" y="320"/>
                      <a:pt x="343" y="313"/>
                    </a:cubicBezTo>
                    <a:cubicBezTo>
                      <a:pt x="330" y="273"/>
                      <a:pt x="316" y="232"/>
                      <a:pt x="303" y="192"/>
                    </a:cubicBezTo>
                    <a:cubicBezTo>
                      <a:pt x="299" y="179"/>
                      <a:pt x="282" y="173"/>
                      <a:pt x="273" y="162"/>
                    </a:cubicBezTo>
                    <a:cubicBezTo>
                      <a:pt x="237" y="119"/>
                      <a:pt x="271" y="137"/>
                      <a:pt x="222" y="121"/>
                    </a:cubicBezTo>
                    <a:cubicBezTo>
                      <a:pt x="205" y="124"/>
                      <a:pt x="187" y="124"/>
                      <a:pt x="171" y="131"/>
                    </a:cubicBezTo>
                    <a:cubicBezTo>
                      <a:pt x="155" y="138"/>
                      <a:pt x="141" y="172"/>
                      <a:pt x="131" y="182"/>
                    </a:cubicBezTo>
                    <a:cubicBezTo>
                      <a:pt x="123" y="190"/>
                      <a:pt x="111" y="195"/>
                      <a:pt x="101" y="202"/>
                    </a:cubicBezTo>
                    <a:cubicBezTo>
                      <a:pt x="76" y="279"/>
                      <a:pt x="101" y="263"/>
                      <a:pt x="20" y="273"/>
                    </a:cubicBezTo>
                    <a:cubicBezTo>
                      <a:pt x="13" y="274"/>
                      <a:pt x="7" y="273"/>
                      <a:pt x="0" y="273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89" name="Freeform 103"/>
              <p:cNvSpPr>
                <a:spLocks/>
              </p:cNvSpPr>
              <p:nvPr/>
            </p:nvSpPr>
            <p:spPr bwMode="auto">
              <a:xfrm>
                <a:off x="2217" y="2414"/>
                <a:ext cx="163" cy="381"/>
              </a:xfrm>
              <a:custGeom>
                <a:avLst/>
                <a:gdLst>
                  <a:gd name="T0" fmla="*/ 0 w 388"/>
                  <a:gd name="T1" fmla="*/ 198 h 402"/>
                  <a:gd name="T2" fmla="*/ 0 w 388"/>
                  <a:gd name="T3" fmla="*/ 131 h 402"/>
                  <a:gd name="T4" fmla="*/ 0 w 388"/>
                  <a:gd name="T5" fmla="*/ 74 h 402"/>
                  <a:gd name="T6" fmla="*/ 1 w 388"/>
                  <a:gd name="T7" fmla="*/ 28 h 402"/>
                  <a:gd name="T8" fmla="*/ 1 w 388"/>
                  <a:gd name="T9" fmla="*/ 9 h 402"/>
                  <a:gd name="T10" fmla="*/ 1 w 388"/>
                  <a:gd name="T11" fmla="*/ 0 h 402"/>
                  <a:gd name="T12" fmla="*/ 1 w 388"/>
                  <a:gd name="T13" fmla="*/ 9 h 402"/>
                  <a:gd name="T14" fmla="*/ 2 w 388"/>
                  <a:gd name="T15" fmla="*/ 66 h 402"/>
                  <a:gd name="T16" fmla="*/ 2 w 388"/>
                  <a:gd name="T17" fmla="*/ 176 h 402"/>
                  <a:gd name="T18" fmla="*/ 2 w 388"/>
                  <a:gd name="T19" fmla="*/ 264 h 402"/>
                  <a:gd name="T20" fmla="*/ 2 w 388"/>
                  <a:gd name="T21" fmla="*/ 242 h 402"/>
                  <a:gd name="T22" fmla="*/ 2 w 388"/>
                  <a:gd name="T23" fmla="*/ 227 h 402"/>
                  <a:gd name="T24" fmla="*/ 2 w 388"/>
                  <a:gd name="T25" fmla="*/ 138 h 402"/>
                  <a:gd name="T26" fmla="*/ 1 w 388"/>
                  <a:gd name="T27" fmla="*/ 118 h 402"/>
                  <a:gd name="T28" fmla="*/ 1 w 388"/>
                  <a:gd name="T29" fmla="*/ 88 h 402"/>
                  <a:gd name="T30" fmla="*/ 1 w 388"/>
                  <a:gd name="T31" fmla="*/ 95 h 402"/>
                  <a:gd name="T32" fmla="*/ 1 w 388"/>
                  <a:gd name="T33" fmla="*/ 131 h 402"/>
                  <a:gd name="T34" fmla="*/ 0 w 388"/>
                  <a:gd name="T35" fmla="*/ 146 h 402"/>
                  <a:gd name="T36" fmla="*/ 0 w 388"/>
                  <a:gd name="T37" fmla="*/ 198 h 402"/>
                  <a:gd name="T38" fmla="*/ 0 w 388"/>
                  <a:gd name="T39" fmla="*/ 198 h 4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8" h="402">
                    <a:moveTo>
                      <a:pt x="0" y="273"/>
                    </a:moveTo>
                    <a:cubicBezTo>
                      <a:pt x="15" y="243"/>
                      <a:pt x="25" y="212"/>
                      <a:pt x="40" y="182"/>
                    </a:cubicBezTo>
                    <a:cubicBezTo>
                      <a:pt x="56" y="150"/>
                      <a:pt x="85" y="133"/>
                      <a:pt x="101" y="101"/>
                    </a:cubicBezTo>
                    <a:cubicBezTo>
                      <a:pt x="111" y="81"/>
                      <a:pt x="121" y="60"/>
                      <a:pt x="131" y="40"/>
                    </a:cubicBezTo>
                    <a:cubicBezTo>
                      <a:pt x="136" y="31"/>
                      <a:pt x="132" y="16"/>
                      <a:pt x="141" y="10"/>
                    </a:cubicBezTo>
                    <a:cubicBezTo>
                      <a:pt x="155" y="1"/>
                      <a:pt x="175" y="3"/>
                      <a:pt x="192" y="0"/>
                    </a:cubicBezTo>
                    <a:cubicBezTo>
                      <a:pt x="219" y="3"/>
                      <a:pt x="248" y="0"/>
                      <a:pt x="273" y="10"/>
                    </a:cubicBezTo>
                    <a:cubicBezTo>
                      <a:pt x="275" y="11"/>
                      <a:pt x="330" y="86"/>
                      <a:pt x="333" y="91"/>
                    </a:cubicBezTo>
                    <a:cubicBezTo>
                      <a:pt x="346" y="141"/>
                      <a:pt x="351" y="193"/>
                      <a:pt x="363" y="243"/>
                    </a:cubicBezTo>
                    <a:cubicBezTo>
                      <a:pt x="367" y="283"/>
                      <a:pt x="388" y="402"/>
                      <a:pt x="374" y="364"/>
                    </a:cubicBezTo>
                    <a:cubicBezTo>
                      <a:pt x="370" y="354"/>
                      <a:pt x="370" y="342"/>
                      <a:pt x="363" y="334"/>
                    </a:cubicBezTo>
                    <a:cubicBezTo>
                      <a:pt x="356" y="327"/>
                      <a:pt x="350" y="320"/>
                      <a:pt x="343" y="313"/>
                    </a:cubicBezTo>
                    <a:cubicBezTo>
                      <a:pt x="330" y="273"/>
                      <a:pt x="316" y="232"/>
                      <a:pt x="303" y="192"/>
                    </a:cubicBezTo>
                    <a:cubicBezTo>
                      <a:pt x="299" y="179"/>
                      <a:pt x="282" y="173"/>
                      <a:pt x="273" y="162"/>
                    </a:cubicBezTo>
                    <a:cubicBezTo>
                      <a:pt x="237" y="119"/>
                      <a:pt x="271" y="137"/>
                      <a:pt x="222" y="121"/>
                    </a:cubicBezTo>
                    <a:cubicBezTo>
                      <a:pt x="205" y="124"/>
                      <a:pt x="187" y="124"/>
                      <a:pt x="171" y="131"/>
                    </a:cubicBezTo>
                    <a:cubicBezTo>
                      <a:pt x="155" y="138"/>
                      <a:pt x="141" y="172"/>
                      <a:pt x="131" y="182"/>
                    </a:cubicBezTo>
                    <a:cubicBezTo>
                      <a:pt x="123" y="190"/>
                      <a:pt x="111" y="195"/>
                      <a:pt x="101" y="202"/>
                    </a:cubicBezTo>
                    <a:cubicBezTo>
                      <a:pt x="76" y="279"/>
                      <a:pt x="101" y="263"/>
                      <a:pt x="20" y="273"/>
                    </a:cubicBezTo>
                    <a:cubicBezTo>
                      <a:pt x="13" y="274"/>
                      <a:pt x="7" y="273"/>
                      <a:pt x="0" y="273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90" name="Freeform 104"/>
              <p:cNvSpPr>
                <a:spLocks/>
              </p:cNvSpPr>
              <p:nvPr/>
            </p:nvSpPr>
            <p:spPr bwMode="auto">
              <a:xfrm>
                <a:off x="2027" y="2275"/>
                <a:ext cx="372" cy="200"/>
              </a:xfrm>
              <a:custGeom>
                <a:avLst/>
                <a:gdLst>
                  <a:gd name="T0" fmla="*/ 0 w 388"/>
                  <a:gd name="T1" fmla="*/ 4 h 402"/>
                  <a:gd name="T2" fmla="*/ 32 w 388"/>
                  <a:gd name="T3" fmla="*/ 2 h 402"/>
                  <a:gd name="T4" fmla="*/ 78 w 388"/>
                  <a:gd name="T5" fmla="*/ 1 h 402"/>
                  <a:gd name="T6" fmla="*/ 102 w 388"/>
                  <a:gd name="T7" fmla="*/ 0 h 402"/>
                  <a:gd name="T8" fmla="*/ 109 w 388"/>
                  <a:gd name="T9" fmla="*/ 0 h 402"/>
                  <a:gd name="T10" fmla="*/ 149 w 388"/>
                  <a:gd name="T11" fmla="*/ 0 h 402"/>
                  <a:gd name="T12" fmla="*/ 212 w 388"/>
                  <a:gd name="T13" fmla="*/ 0 h 402"/>
                  <a:gd name="T14" fmla="*/ 258 w 388"/>
                  <a:gd name="T15" fmla="*/ 1 h 402"/>
                  <a:gd name="T16" fmla="*/ 282 w 388"/>
                  <a:gd name="T17" fmla="*/ 3 h 402"/>
                  <a:gd name="T18" fmla="*/ 291 w 388"/>
                  <a:gd name="T19" fmla="*/ 5 h 402"/>
                  <a:gd name="T20" fmla="*/ 282 w 388"/>
                  <a:gd name="T21" fmla="*/ 5 h 402"/>
                  <a:gd name="T22" fmla="*/ 267 w 388"/>
                  <a:gd name="T23" fmla="*/ 4 h 402"/>
                  <a:gd name="T24" fmla="*/ 235 w 388"/>
                  <a:gd name="T25" fmla="*/ 3 h 402"/>
                  <a:gd name="T26" fmla="*/ 212 w 388"/>
                  <a:gd name="T27" fmla="*/ 2 h 402"/>
                  <a:gd name="T28" fmla="*/ 173 w 388"/>
                  <a:gd name="T29" fmla="*/ 1 h 402"/>
                  <a:gd name="T30" fmla="*/ 133 w 388"/>
                  <a:gd name="T31" fmla="*/ 2 h 402"/>
                  <a:gd name="T32" fmla="*/ 102 w 388"/>
                  <a:gd name="T33" fmla="*/ 2 h 402"/>
                  <a:gd name="T34" fmla="*/ 78 w 388"/>
                  <a:gd name="T35" fmla="*/ 3 h 402"/>
                  <a:gd name="T36" fmla="*/ 14 w 388"/>
                  <a:gd name="T37" fmla="*/ 4 h 402"/>
                  <a:gd name="T38" fmla="*/ 0 w 388"/>
                  <a:gd name="T39" fmla="*/ 4 h 4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8" h="402">
                    <a:moveTo>
                      <a:pt x="0" y="273"/>
                    </a:moveTo>
                    <a:cubicBezTo>
                      <a:pt x="15" y="243"/>
                      <a:pt x="25" y="212"/>
                      <a:pt x="40" y="182"/>
                    </a:cubicBezTo>
                    <a:cubicBezTo>
                      <a:pt x="56" y="150"/>
                      <a:pt x="85" y="133"/>
                      <a:pt x="101" y="101"/>
                    </a:cubicBezTo>
                    <a:cubicBezTo>
                      <a:pt x="111" y="81"/>
                      <a:pt x="121" y="60"/>
                      <a:pt x="131" y="40"/>
                    </a:cubicBezTo>
                    <a:cubicBezTo>
                      <a:pt x="136" y="31"/>
                      <a:pt x="132" y="16"/>
                      <a:pt x="141" y="10"/>
                    </a:cubicBezTo>
                    <a:cubicBezTo>
                      <a:pt x="155" y="1"/>
                      <a:pt x="175" y="3"/>
                      <a:pt x="192" y="0"/>
                    </a:cubicBezTo>
                    <a:cubicBezTo>
                      <a:pt x="219" y="3"/>
                      <a:pt x="248" y="0"/>
                      <a:pt x="273" y="10"/>
                    </a:cubicBezTo>
                    <a:cubicBezTo>
                      <a:pt x="275" y="11"/>
                      <a:pt x="330" y="86"/>
                      <a:pt x="333" y="91"/>
                    </a:cubicBezTo>
                    <a:cubicBezTo>
                      <a:pt x="346" y="141"/>
                      <a:pt x="351" y="193"/>
                      <a:pt x="363" y="243"/>
                    </a:cubicBezTo>
                    <a:cubicBezTo>
                      <a:pt x="367" y="283"/>
                      <a:pt x="388" y="402"/>
                      <a:pt x="374" y="364"/>
                    </a:cubicBezTo>
                    <a:cubicBezTo>
                      <a:pt x="370" y="354"/>
                      <a:pt x="370" y="342"/>
                      <a:pt x="363" y="334"/>
                    </a:cubicBezTo>
                    <a:cubicBezTo>
                      <a:pt x="356" y="327"/>
                      <a:pt x="350" y="320"/>
                      <a:pt x="343" y="313"/>
                    </a:cubicBezTo>
                    <a:cubicBezTo>
                      <a:pt x="330" y="273"/>
                      <a:pt x="316" y="232"/>
                      <a:pt x="303" y="192"/>
                    </a:cubicBezTo>
                    <a:cubicBezTo>
                      <a:pt x="299" y="179"/>
                      <a:pt x="282" y="173"/>
                      <a:pt x="273" y="162"/>
                    </a:cubicBezTo>
                    <a:cubicBezTo>
                      <a:pt x="237" y="119"/>
                      <a:pt x="271" y="137"/>
                      <a:pt x="222" y="121"/>
                    </a:cubicBezTo>
                    <a:cubicBezTo>
                      <a:pt x="205" y="124"/>
                      <a:pt x="187" y="124"/>
                      <a:pt x="171" y="131"/>
                    </a:cubicBezTo>
                    <a:cubicBezTo>
                      <a:pt x="155" y="138"/>
                      <a:pt x="141" y="172"/>
                      <a:pt x="131" y="182"/>
                    </a:cubicBezTo>
                    <a:cubicBezTo>
                      <a:pt x="123" y="190"/>
                      <a:pt x="111" y="195"/>
                      <a:pt x="101" y="202"/>
                    </a:cubicBezTo>
                    <a:cubicBezTo>
                      <a:pt x="76" y="279"/>
                      <a:pt x="101" y="263"/>
                      <a:pt x="20" y="273"/>
                    </a:cubicBezTo>
                    <a:cubicBezTo>
                      <a:pt x="13" y="274"/>
                      <a:pt x="7" y="273"/>
                      <a:pt x="0" y="273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91" name="Freeform 105"/>
              <p:cNvSpPr>
                <a:spLocks/>
              </p:cNvSpPr>
              <p:nvPr/>
            </p:nvSpPr>
            <p:spPr bwMode="auto">
              <a:xfrm flipH="1">
                <a:off x="2199" y="2093"/>
                <a:ext cx="192" cy="187"/>
              </a:xfrm>
              <a:custGeom>
                <a:avLst/>
                <a:gdLst>
                  <a:gd name="T0" fmla="*/ 0 w 388"/>
                  <a:gd name="T1" fmla="*/ 3 h 402"/>
                  <a:gd name="T2" fmla="*/ 0 w 388"/>
                  <a:gd name="T3" fmla="*/ 2 h 402"/>
                  <a:gd name="T4" fmla="*/ 1 w 388"/>
                  <a:gd name="T5" fmla="*/ 1 h 402"/>
                  <a:gd name="T6" fmla="*/ 2 w 388"/>
                  <a:gd name="T7" fmla="*/ 0 h 402"/>
                  <a:gd name="T8" fmla="*/ 2 w 388"/>
                  <a:gd name="T9" fmla="*/ 0 h 402"/>
                  <a:gd name="T10" fmla="*/ 2 w 388"/>
                  <a:gd name="T11" fmla="*/ 0 h 402"/>
                  <a:gd name="T12" fmla="*/ 4 w 388"/>
                  <a:gd name="T13" fmla="*/ 0 h 402"/>
                  <a:gd name="T14" fmla="*/ 5 w 388"/>
                  <a:gd name="T15" fmla="*/ 1 h 402"/>
                  <a:gd name="T16" fmla="*/ 5 w 388"/>
                  <a:gd name="T17" fmla="*/ 3 h 402"/>
                  <a:gd name="T18" fmla="*/ 5 w 388"/>
                  <a:gd name="T19" fmla="*/ 4 h 402"/>
                  <a:gd name="T20" fmla="*/ 5 w 388"/>
                  <a:gd name="T21" fmla="*/ 3 h 402"/>
                  <a:gd name="T22" fmla="*/ 5 w 388"/>
                  <a:gd name="T23" fmla="*/ 3 h 402"/>
                  <a:gd name="T24" fmla="*/ 4 w 388"/>
                  <a:gd name="T25" fmla="*/ 2 h 402"/>
                  <a:gd name="T26" fmla="*/ 4 w 388"/>
                  <a:gd name="T27" fmla="*/ 1 h 402"/>
                  <a:gd name="T28" fmla="*/ 3 w 388"/>
                  <a:gd name="T29" fmla="*/ 1 h 402"/>
                  <a:gd name="T30" fmla="*/ 2 w 388"/>
                  <a:gd name="T31" fmla="*/ 1 h 402"/>
                  <a:gd name="T32" fmla="*/ 2 w 388"/>
                  <a:gd name="T33" fmla="*/ 2 h 402"/>
                  <a:gd name="T34" fmla="*/ 1 w 388"/>
                  <a:gd name="T35" fmla="*/ 2 h 402"/>
                  <a:gd name="T36" fmla="*/ 0 w 388"/>
                  <a:gd name="T37" fmla="*/ 3 h 402"/>
                  <a:gd name="T38" fmla="*/ 0 w 388"/>
                  <a:gd name="T39" fmla="*/ 3 h 4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8" h="402">
                    <a:moveTo>
                      <a:pt x="0" y="273"/>
                    </a:moveTo>
                    <a:cubicBezTo>
                      <a:pt x="15" y="243"/>
                      <a:pt x="25" y="212"/>
                      <a:pt x="40" y="182"/>
                    </a:cubicBezTo>
                    <a:cubicBezTo>
                      <a:pt x="56" y="150"/>
                      <a:pt x="85" y="133"/>
                      <a:pt x="101" y="101"/>
                    </a:cubicBezTo>
                    <a:cubicBezTo>
                      <a:pt x="111" y="81"/>
                      <a:pt x="121" y="60"/>
                      <a:pt x="131" y="40"/>
                    </a:cubicBezTo>
                    <a:cubicBezTo>
                      <a:pt x="136" y="31"/>
                      <a:pt x="132" y="16"/>
                      <a:pt x="141" y="10"/>
                    </a:cubicBezTo>
                    <a:cubicBezTo>
                      <a:pt x="155" y="1"/>
                      <a:pt x="175" y="3"/>
                      <a:pt x="192" y="0"/>
                    </a:cubicBezTo>
                    <a:cubicBezTo>
                      <a:pt x="219" y="3"/>
                      <a:pt x="248" y="0"/>
                      <a:pt x="273" y="10"/>
                    </a:cubicBezTo>
                    <a:cubicBezTo>
                      <a:pt x="275" y="11"/>
                      <a:pt x="330" y="86"/>
                      <a:pt x="333" y="91"/>
                    </a:cubicBezTo>
                    <a:cubicBezTo>
                      <a:pt x="346" y="141"/>
                      <a:pt x="351" y="193"/>
                      <a:pt x="363" y="243"/>
                    </a:cubicBezTo>
                    <a:cubicBezTo>
                      <a:pt x="367" y="283"/>
                      <a:pt x="388" y="402"/>
                      <a:pt x="374" y="364"/>
                    </a:cubicBezTo>
                    <a:cubicBezTo>
                      <a:pt x="370" y="354"/>
                      <a:pt x="370" y="342"/>
                      <a:pt x="363" y="334"/>
                    </a:cubicBezTo>
                    <a:cubicBezTo>
                      <a:pt x="356" y="327"/>
                      <a:pt x="350" y="320"/>
                      <a:pt x="343" y="313"/>
                    </a:cubicBezTo>
                    <a:cubicBezTo>
                      <a:pt x="330" y="273"/>
                      <a:pt x="316" y="232"/>
                      <a:pt x="303" y="192"/>
                    </a:cubicBezTo>
                    <a:cubicBezTo>
                      <a:pt x="299" y="179"/>
                      <a:pt x="282" y="173"/>
                      <a:pt x="273" y="162"/>
                    </a:cubicBezTo>
                    <a:cubicBezTo>
                      <a:pt x="237" y="119"/>
                      <a:pt x="271" y="137"/>
                      <a:pt x="222" y="121"/>
                    </a:cubicBezTo>
                    <a:cubicBezTo>
                      <a:pt x="205" y="124"/>
                      <a:pt x="187" y="124"/>
                      <a:pt x="171" y="131"/>
                    </a:cubicBezTo>
                    <a:cubicBezTo>
                      <a:pt x="155" y="138"/>
                      <a:pt x="141" y="172"/>
                      <a:pt x="131" y="182"/>
                    </a:cubicBezTo>
                    <a:cubicBezTo>
                      <a:pt x="123" y="190"/>
                      <a:pt x="111" y="195"/>
                      <a:pt x="101" y="202"/>
                    </a:cubicBezTo>
                    <a:cubicBezTo>
                      <a:pt x="76" y="279"/>
                      <a:pt x="101" y="263"/>
                      <a:pt x="20" y="273"/>
                    </a:cubicBezTo>
                    <a:cubicBezTo>
                      <a:pt x="13" y="274"/>
                      <a:pt x="7" y="273"/>
                      <a:pt x="0" y="273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106"/>
              <p:cNvGrpSpPr>
                <a:grpSpLocks/>
              </p:cNvGrpSpPr>
              <p:nvPr/>
            </p:nvGrpSpPr>
            <p:grpSpPr bwMode="auto">
              <a:xfrm>
                <a:off x="2313" y="1905"/>
                <a:ext cx="98" cy="193"/>
                <a:chOff x="4830" y="3042"/>
                <a:chExt cx="143" cy="231"/>
              </a:xfrm>
            </p:grpSpPr>
            <p:grpSp>
              <p:nvGrpSpPr>
                <p:cNvPr id="5" name="Group 107"/>
                <p:cNvGrpSpPr>
                  <a:grpSpLocks/>
                </p:cNvGrpSpPr>
                <p:nvPr/>
              </p:nvGrpSpPr>
              <p:grpSpPr bwMode="auto">
                <a:xfrm>
                  <a:off x="4830" y="3042"/>
                  <a:ext cx="141" cy="134"/>
                  <a:chOff x="4830" y="3042"/>
                  <a:chExt cx="141" cy="134"/>
                </a:xfrm>
              </p:grpSpPr>
              <p:sp>
                <p:nvSpPr>
                  <p:cNvPr id="35200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3075"/>
                    <a:ext cx="48" cy="62"/>
                  </a:xfrm>
                  <a:prstGeom prst="ellipse">
                    <a:avLst/>
                  </a:prstGeom>
                  <a:solidFill>
                    <a:srgbClr val="FF99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201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4869" y="3042"/>
                    <a:ext cx="48" cy="62"/>
                  </a:xfrm>
                  <a:prstGeom prst="ellipse">
                    <a:avLst/>
                  </a:prstGeom>
                  <a:solidFill>
                    <a:srgbClr val="FF99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202" name="Oval 110"/>
                  <p:cNvSpPr>
                    <a:spLocks noChangeArrowheads="1"/>
                  </p:cNvSpPr>
                  <p:nvPr/>
                </p:nvSpPr>
                <p:spPr bwMode="auto">
                  <a:xfrm>
                    <a:off x="4923" y="3114"/>
                    <a:ext cx="48" cy="62"/>
                  </a:xfrm>
                  <a:prstGeom prst="ellipse">
                    <a:avLst/>
                  </a:prstGeom>
                  <a:solidFill>
                    <a:srgbClr val="FF99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203" name="Oval 111"/>
                  <p:cNvSpPr>
                    <a:spLocks noChangeArrowheads="1"/>
                  </p:cNvSpPr>
                  <p:nvPr/>
                </p:nvSpPr>
                <p:spPr bwMode="auto">
                  <a:xfrm>
                    <a:off x="4830" y="3102"/>
                    <a:ext cx="48" cy="62"/>
                  </a:xfrm>
                  <a:prstGeom prst="ellipse">
                    <a:avLst/>
                  </a:prstGeom>
                  <a:solidFill>
                    <a:srgbClr val="FF99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204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3072"/>
                    <a:ext cx="48" cy="62"/>
                  </a:xfrm>
                  <a:prstGeom prst="ellipse">
                    <a:avLst/>
                  </a:prstGeom>
                  <a:solidFill>
                    <a:srgbClr val="FF99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5194" name="Oval 113"/>
                <p:cNvSpPr>
                  <a:spLocks noChangeArrowheads="1"/>
                </p:cNvSpPr>
                <p:nvPr/>
              </p:nvSpPr>
              <p:spPr bwMode="auto">
                <a:xfrm rot="10466403">
                  <a:off x="4912" y="3179"/>
                  <a:ext cx="47" cy="59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195" name="Oval 114"/>
                <p:cNvSpPr>
                  <a:spLocks noChangeArrowheads="1"/>
                </p:cNvSpPr>
                <p:nvPr/>
              </p:nvSpPr>
              <p:spPr bwMode="auto">
                <a:xfrm rot="10466403">
                  <a:off x="4894" y="3213"/>
                  <a:ext cx="47" cy="60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196" name="Oval 115"/>
                <p:cNvSpPr>
                  <a:spLocks noChangeArrowheads="1"/>
                </p:cNvSpPr>
                <p:nvPr/>
              </p:nvSpPr>
              <p:spPr bwMode="auto">
                <a:xfrm rot="10466403">
                  <a:off x="4835" y="3149"/>
                  <a:ext cx="47" cy="60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197" name="Oval 116"/>
                <p:cNvSpPr>
                  <a:spLocks noChangeArrowheads="1"/>
                </p:cNvSpPr>
                <p:nvPr/>
              </p:nvSpPr>
              <p:spPr bwMode="auto">
                <a:xfrm rot="10466403">
                  <a:off x="4926" y="3151"/>
                  <a:ext cx="47" cy="59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198" name="Oval 117"/>
                <p:cNvSpPr>
                  <a:spLocks noChangeArrowheads="1"/>
                </p:cNvSpPr>
                <p:nvPr/>
              </p:nvSpPr>
              <p:spPr bwMode="auto">
                <a:xfrm rot="10466403">
                  <a:off x="4865" y="3186"/>
                  <a:ext cx="47" cy="60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199" name="Oval 118"/>
                <p:cNvSpPr>
                  <a:spLocks noChangeArrowheads="1"/>
                </p:cNvSpPr>
                <p:nvPr/>
              </p:nvSpPr>
              <p:spPr bwMode="auto">
                <a:xfrm rot="10466403">
                  <a:off x="4878" y="3129"/>
                  <a:ext cx="47" cy="60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oup 119"/>
            <p:cNvGrpSpPr>
              <a:grpSpLocks/>
            </p:cNvGrpSpPr>
            <p:nvPr/>
          </p:nvGrpSpPr>
          <p:grpSpPr bwMode="auto">
            <a:xfrm>
              <a:off x="979488" y="3754438"/>
              <a:ext cx="850900" cy="1138237"/>
              <a:chOff x="941" y="2311"/>
              <a:chExt cx="822" cy="761"/>
            </a:xfrm>
          </p:grpSpPr>
          <p:sp>
            <p:nvSpPr>
              <p:cNvPr id="35093" name="Freeform 120"/>
              <p:cNvSpPr>
                <a:spLocks/>
              </p:cNvSpPr>
              <p:nvPr/>
            </p:nvSpPr>
            <p:spPr bwMode="auto">
              <a:xfrm>
                <a:off x="1194" y="2326"/>
                <a:ext cx="99" cy="167"/>
              </a:xfrm>
              <a:custGeom>
                <a:avLst/>
                <a:gdLst>
                  <a:gd name="T0" fmla="*/ 30 w 126"/>
                  <a:gd name="T1" fmla="*/ 0 h 204"/>
                  <a:gd name="T2" fmla="*/ 22 w 126"/>
                  <a:gd name="T3" fmla="*/ 9 h 204"/>
                  <a:gd name="T4" fmla="*/ 17 w 126"/>
                  <a:gd name="T5" fmla="*/ 34 h 204"/>
                  <a:gd name="T6" fmla="*/ 0 w 126"/>
                  <a:gd name="T7" fmla="*/ 61 h 2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6" h="204">
                    <a:moveTo>
                      <a:pt x="126" y="0"/>
                    </a:moveTo>
                    <a:cubicBezTo>
                      <a:pt x="118" y="12"/>
                      <a:pt x="103" y="18"/>
                      <a:pt x="96" y="30"/>
                    </a:cubicBezTo>
                    <a:cubicBezTo>
                      <a:pt x="80" y="56"/>
                      <a:pt x="82" y="87"/>
                      <a:pt x="72" y="114"/>
                    </a:cubicBezTo>
                    <a:cubicBezTo>
                      <a:pt x="58" y="152"/>
                      <a:pt x="28" y="176"/>
                      <a:pt x="0" y="20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4" name="Freeform 121"/>
              <p:cNvSpPr>
                <a:spLocks/>
              </p:cNvSpPr>
              <p:nvPr/>
            </p:nvSpPr>
            <p:spPr bwMode="auto">
              <a:xfrm flipH="1">
                <a:off x="1312" y="2331"/>
                <a:ext cx="47" cy="569"/>
              </a:xfrm>
              <a:custGeom>
                <a:avLst/>
                <a:gdLst>
                  <a:gd name="T0" fmla="*/ 83 w 42"/>
                  <a:gd name="T1" fmla="*/ 0 h 300"/>
                  <a:gd name="T2" fmla="*/ 24 w 42"/>
                  <a:gd name="T3" fmla="*/ 2238 h 300"/>
                  <a:gd name="T4" fmla="*/ 0 w 42"/>
                  <a:gd name="T5" fmla="*/ 3911 h 300"/>
                  <a:gd name="T6" fmla="*/ 60 w 42"/>
                  <a:gd name="T7" fmla="*/ 13965 h 3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2" h="300">
                    <a:moveTo>
                      <a:pt x="42" y="0"/>
                    </a:moveTo>
                    <a:cubicBezTo>
                      <a:pt x="34" y="12"/>
                      <a:pt x="17" y="37"/>
                      <a:pt x="12" y="48"/>
                    </a:cubicBezTo>
                    <a:cubicBezTo>
                      <a:pt x="7" y="60"/>
                      <a:pt x="0" y="84"/>
                      <a:pt x="0" y="84"/>
                    </a:cubicBezTo>
                    <a:cubicBezTo>
                      <a:pt x="7" y="160"/>
                      <a:pt x="30" y="221"/>
                      <a:pt x="30" y="30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5" name="Freeform 122"/>
              <p:cNvSpPr>
                <a:spLocks/>
              </p:cNvSpPr>
              <p:nvPr/>
            </p:nvSpPr>
            <p:spPr bwMode="auto">
              <a:xfrm>
                <a:off x="1282" y="2311"/>
                <a:ext cx="80" cy="388"/>
              </a:xfrm>
              <a:custGeom>
                <a:avLst/>
                <a:gdLst>
                  <a:gd name="T0" fmla="*/ 8 w 102"/>
                  <a:gd name="T1" fmla="*/ 0 h 474"/>
                  <a:gd name="T2" fmla="*/ 2 w 102"/>
                  <a:gd name="T3" fmla="*/ 58 h 474"/>
                  <a:gd name="T4" fmla="*/ 16 w 102"/>
                  <a:gd name="T5" fmla="*/ 78 h 474"/>
                  <a:gd name="T6" fmla="*/ 19 w 102"/>
                  <a:gd name="T7" fmla="*/ 130 h 474"/>
                  <a:gd name="T8" fmla="*/ 16 w 102"/>
                  <a:gd name="T9" fmla="*/ 141 h 474"/>
                  <a:gd name="T10" fmla="*/ 16 w 102"/>
                  <a:gd name="T11" fmla="*/ 142 h 4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2" h="474">
                    <a:moveTo>
                      <a:pt x="32" y="0"/>
                    </a:moveTo>
                    <a:cubicBezTo>
                      <a:pt x="0" y="65"/>
                      <a:pt x="12" y="106"/>
                      <a:pt x="8" y="192"/>
                    </a:cubicBezTo>
                    <a:cubicBezTo>
                      <a:pt x="16" y="223"/>
                      <a:pt x="41" y="240"/>
                      <a:pt x="68" y="258"/>
                    </a:cubicBezTo>
                    <a:cubicBezTo>
                      <a:pt x="102" y="309"/>
                      <a:pt x="86" y="375"/>
                      <a:pt x="80" y="432"/>
                    </a:cubicBezTo>
                    <a:cubicBezTo>
                      <a:pt x="79" y="445"/>
                      <a:pt x="68" y="455"/>
                      <a:pt x="68" y="468"/>
                    </a:cubicBezTo>
                    <a:cubicBezTo>
                      <a:pt x="68" y="470"/>
                      <a:pt x="68" y="472"/>
                      <a:pt x="68" y="47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6" name="Freeform 123"/>
              <p:cNvSpPr>
                <a:spLocks/>
              </p:cNvSpPr>
              <p:nvPr/>
            </p:nvSpPr>
            <p:spPr bwMode="auto">
              <a:xfrm>
                <a:off x="1321" y="2321"/>
                <a:ext cx="122" cy="270"/>
              </a:xfrm>
              <a:custGeom>
                <a:avLst/>
                <a:gdLst>
                  <a:gd name="T0" fmla="*/ 0 w 156"/>
                  <a:gd name="T1" fmla="*/ 0 h 330"/>
                  <a:gd name="T2" fmla="*/ 22 w 156"/>
                  <a:gd name="T3" fmla="*/ 20 h 330"/>
                  <a:gd name="T4" fmla="*/ 32 w 156"/>
                  <a:gd name="T5" fmla="*/ 35 h 330"/>
                  <a:gd name="T6" fmla="*/ 35 w 156"/>
                  <a:gd name="T7" fmla="*/ 99 h 33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6" h="330">
                    <a:moveTo>
                      <a:pt x="0" y="0"/>
                    </a:moveTo>
                    <a:cubicBezTo>
                      <a:pt x="25" y="42"/>
                      <a:pt x="53" y="49"/>
                      <a:pt x="96" y="66"/>
                    </a:cubicBezTo>
                    <a:cubicBezTo>
                      <a:pt x="109" y="85"/>
                      <a:pt x="125" y="101"/>
                      <a:pt x="138" y="120"/>
                    </a:cubicBezTo>
                    <a:cubicBezTo>
                      <a:pt x="144" y="191"/>
                      <a:pt x="156" y="259"/>
                      <a:pt x="156" y="33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7" name="Freeform 124"/>
              <p:cNvSpPr>
                <a:spLocks/>
              </p:cNvSpPr>
              <p:nvPr/>
            </p:nvSpPr>
            <p:spPr bwMode="auto">
              <a:xfrm>
                <a:off x="1312" y="2361"/>
                <a:ext cx="287" cy="211"/>
              </a:xfrm>
              <a:custGeom>
                <a:avLst/>
                <a:gdLst>
                  <a:gd name="T0" fmla="*/ 0 w 366"/>
                  <a:gd name="T1" fmla="*/ 0 h 258"/>
                  <a:gd name="T2" fmla="*/ 5 w 366"/>
                  <a:gd name="T3" fmla="*/ 20 h 258"/>
                  <a:gd name="T4" fmla="*/ 16 w 366"/>
                  <a:gd name="T5" fmla="*/ 41 h 258"/>
                  <a:gd name="T6" fmla="*/ 85 w 366"/>
                  <a:gd name="T7" fmla="*/ 77 h 2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6" h="258">
                    <a:moveTo>
                      <a:pt x="0" y="0"/>
                    </a:moveTo>
                    <a:cubicBezTo>
                      <a:pt x="13" y="19"/>
                      <a:pt x="11" y="47"/>
                      <a:pt x="24" y="66"/>
                    </a:cubicBezTo>
                    <a:cubicBezTo>
                      <a:pt x="39" y="89"/>
                      <a:pt x="51" y="116"/>
                      <a:pt x="66" y="138"/>
                    </a:cubicBezTo>
                    <a:cubicBezTo>
                      <a:pt x="122" y="222"/>
                      <a:pt x="270" y="258"/>
                      <a:pt x="366" y="258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8" name="Freeform 125"/>
              <p:cNvSpPr>
                <a:spLocks/>
              </p:cNvSpPr>
              <p:nvPr/>
            </p:nvSpPr>
            <p:spPr bwMode="auto">
              <a:xfrm>
                <a:off x="974" y="2492"/>
                <a:ext cx="220" cy="94"/>
              </a:xfrm>
              <a:custGeom>
                <a:avLst/>
                <a:gdLst>
                  <a:gd name="T0" fmla="*/ 64 w 282"/>
                  <a:gd name="T1" fmla="*/ 2 h 115"/>
                  <a:gd name="T2" fmla="*/ 42 w 282"/>
                  <a:gd name="T3" fmla="*/ 4 h 115"/>
                  <a:gd name="T4" fmla="*/ 29 w 282"/>
                  <a:gd name="T5" fmla="*/ 15 h 115"/>
                  <a:gd name="T6" fmla="*/ 0 w 282"/>
                  <a:gd name="T7" fmla="*/ 34 h 1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115">
                    <a:moveTo>
                      <a:pt x="282" y="7"/>
                    </a:moveTo>
                    <a:cubicBezTo>
                      <a:pt x="248" y="0"/>
                      <a:pt x="219" y="2"/>
                      <a:pt x="186" y="13"/>
                    </a:cubicBezTo>
                    <a:cubicBezTo>
                      <a:pt x="168" y="31"/>
                      <a:pt x="151" y="33"/>
                      <a:pt x="132" y="49"/>
                    </a:cubicBezTo>
                    <a:cubicBezTo>
                      <a:pt x="90" y="84"/>
                      <a:pt x="56" y="115"/>
                      <a:pt x="0" y="115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" name="Group 126"/>
              <p:cNvGrpSpPr>
                <a:grpSpLocks/>
              </p:cNvGrpSpPr>
              <p:nvPr/>
            </p:nvGrpSpPr>
            <p:grpSpPr bwMode="auto">
              <a:xfrm>
                <a:off x="941" y="2508"/>
                <a:ext cx="178" cy="201"/>
                <a:chOff x="2004" y="2820"/>
                <a:chExt cx="228" cy="246"/>
              </a:xfrm>
            </p:grpSpPr>
            <p:sp>
              <p:nvSpPr>
                <p:cNvPr id="35178" name="Freeform 127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79" name="Freeform 128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80" name="Freeform 129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81" name="Freeform 130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82" name="Freeform 131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32"/>
              <p:cNvGrpSpPr>
                <a:grpSpLocks/>
              </p:cNvGrpSpPr>
              <p:nvPr/>
            </p:nvGrpSpPr>
            <p:grpSpPr bwMode="auto">
              <a:xfrm>
                <a:off x="1166" y="2670"/>
                <a:ext cx="179" cy="201"/>
                <a:chOff x="2004" y="2820"/>
                <a:chExt cx="228" cy="246"/>
              </a:xfrm>
            </p:grpSpPr>
            <p:sp>
              <p:nvSpPr>
                <p:cNvPr id="35173" name="Freeform 133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74" name="Freeform 134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75" name="Freeform 135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76" name="Freeform 136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77" name="Freeform 137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138"/>
              <p:cNvGrpSpPr>
                <a:grpSpLocks/>
              </p:cNvGrpSpPr>
              <p:nvPr/>
            </p:nvGrpSpPr>
            <p:grpSpPr bwMode="auto">
              <a:xfrm flipH="1">
                <a:off x="1368" y="2361"/>
                <a:ext cx="179" cy="201"/>
                <a:chOff x="2004" y="2820"/>
                <a:chExt cx="228" cy="246"/>
              </a:xfrm>
            </p:grpSpPr>
            <p:sp>
              <p:nvSpPr>
                <p:cNvPr id="35168" name="Freeform 139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69" name="Freeform 140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70" name="Freeform 141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71" name="Freeform 142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72" name="Freeform 143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144"/>
              <p:cNvGrpSpPr>
                <a:grpSpLocks/>
              </p:cNvGrpSpPr>
              <p:nvPr/>
            </p:nvGrpSpPr>
            <p:grpSpPr bwMode="auto">
              <a:xfrm>
                <a:off x="1138" y="2361"/>
                <a:ext cx="113" cy="201"/>
                <a:chOff x="2004" y="2820"/>
                <a:chExt cx="228" cy="246"/>
              </a:xfrm>
            </p:grpSpPr>
            <p:sp>
              <p:nvSpPr>
                <p:cNvPr id="35163" name="Freeform 145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64" name="Freeform 146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65" name="Freeform 147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66" name="Freeform 148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67" name="Freeform 149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50"/>
              <p:cNvGrpSpPr>
                <a:grpSpLocks/>
              </p:cNvGrpSpPr>
              <p:nvPr/>
            </p:nvGrpSpPr>
            <p:grpSpPr bwMode="auto">
              <a:xfrm flipH="1">
                <a:off x="1340" y="2518"/>
                <a:ext cx="66" cy="201"/>
                <a:chOff x="2004" y="2820"/>
                <a:chExt cx="228" cy="246"/>
              </a:xfrm>
            </p:grpSpPr>
            <p:sp>
              <p:nvSpPr>
                <p:cNvPr id="35158" name="Freeform 151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59" name="Freeform 152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60" name="Freeform 153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61" name="Freeform 154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62" name="Freeform 155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56"/>
              <p:cNvGrpSpPr>
                <a:grpSpLocks/>
              </p:cNvGrpSpPr>
              <p:nvPr/>
            </p:nvGrpSpPr>
            <p:grpSpPr bwMode="auto">
              <a:xfrm flipH="1">
                <a:off x="1298" y="2439"/>
                <a:ext cx="178" cy="201"/>
                <a:chOff x="2004" y="2820"/>
                <a:chExt cx="228" cy="246"/>
              </a:xfrm>
            </p:grpSpPr>
            <p:sp>
              <p:nvSpPr>
                <p:cNvPr id="35153" name="Freeform 157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54" name="Freeform 158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55" name="Freeform 159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56" name="Freeform 160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57" name="Freeform 161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62"/>
              <p:cNvGrpSpPr>
                <a:grpSpLocks/>
              </p:cNvGrpSpPr>
              <p:nvPr/>
            </p:nvGrpSpPr>
            <p:grpSpPr bwMode="auto">
              <a:xfrm flipH="1">
                <a:off x="1298" y="2650"/>
                <a:ext cx="178" cy="201"/>
                <a:chOff x="2004" y="2820"/>
                <a:chExt cx="228" cy="246"/>
              </a:xfrm>
            </p:grpSpPr>
            <p:sp>
              <p:nvSpPr>
                <p:cNvPr id="35148" name="Freeform 163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49" name="Freeform 164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50" name="Freeform 165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51" name="Freeform 166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52" name="Freeform 167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68"/>
              <p:cNvGrpSpPr>
                <a:grpSpLocks/>
              </p:cNvGrpSpPr>
              <p:nvPr/>
            </p:nvGrpSpPr>
            <p:grpSpPr bwMode="auto">
              <a:xfrm flipH="1">
                <a:off x="1364" y="2518"/>
                <a:ext cx="178" cy="201"/>
                <a:chOff x="2004" y="2820"/>
                <a:chExt cx="228" cy="246"/>
              </a:xfrm>
            </p:grpSpPr>
            <p:sp>
              <p:nvSpPr>
                <p:cNvPr id="35143" name="Freeform 169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44" name="Freeform 170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45" name="Freeform 171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46" name="Freeform 172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47" name="Freeform 173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174"/>
              <p:cNvGrpSpPr>
                <a:grpSpLocks/>
              </p:cNvGrpSpPr>
              <p:nvPr/>
            </p:nvGrpSpPr>
            <p:grpSpPr bwMode="auto">
              <a:xfrm flipH="1">
                <a:off x="1443" y="2591"/>
                <a:ext cx="179" cy="201"/>
                <a:chOff x="2004" y="2820"/>
                <a:chExt cx="228" cy="246"/>
              </a:xfrm>
            </p:grpSpPr>
            <p:sp>
              <p:nvSpPr>
                <p:cNvPr id="35138" name="Freeform 175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39" name="Freeform 176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40" name="Freeform 177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41" name="Freeform 178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42" name="Freeform 179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180"/>
              <p:cNvGrpSpPr>
                <a:grpSpLocks/>
              </p:cNvGrpSpPr>
              <p:nvPr/>
            </p:nvGrpSpPr>
            <p:grpSpPr bwMode="auto">
              <a:xfrm flipH="1">
                <a:off x="1584" y="2572"/>
                <a:ext cx="179" cy="201"/>
                <a:chOff x="2004" y="2820"/>
                <a:chExt cx="228" cy="246"/>
              </a:xfrm>
            </p:grpSpPr>
            <p:sp>
              <p:nvSpPr>
                <p:cNvPr id="35133" name="Freeform 181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34" name="Freeform 182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35" name="Freeform 183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36" name="Freeform 184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37" name="Freeform 185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186"/>
              <p:cNvGrpSpPr>
                <a:grpSpLocks/>
              </p:cNvGrpSpPr>
              <p:nvPr/>
            </p:nvGrpSpPr>
            <p:grpSpPr bwMode="auto">
              <a:xfrm flipH="1">
                <a:off x="1411" y="2390"/>
                <a:ext cx="178" cy="201"/>
                <a:chOff x="2004" y="2820"/>
                <a:chExt cx="228" cy="246"/>
              </a:xfrm>
            </p:grpSpPr>
            <p:sp>
              <p:nvSpPr>
                <p:cNvPr id="35128" name="Freeform 187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29" name="Freeform 188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30" name="Freeform 189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31" name="Freeform 190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32" name="Freeform 191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92"/>
              <p:cNvGrpSpPr>
                <a:grpSpLocks/>
              </p:cNvGrpSpPr>
              <p:nvPr/>
            </p:nvGrpSpPr>
            <p:grpSpPr bwMode="auto">
              <a:xfrm>
                <a:off x="1209" y="2841"/>
                <a:ext cx="112" cy="202"/>
                <a:chOff x="2004" y="2820"/>
                <a:chExt cx="228" cy="246"/>
              </a:xfrm>
            </p:grpSpPr>
            <p:sp>
              <p:nvSpPr>
                <p:cNvPr id="35123" name="Freeform 193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24" name="Freeform 194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25" name="Freeform 195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26" name="Freeform 196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27" name="Freeform 197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198"/>
              <p:cNvGrpSpPr>
                <a:grpSpLocks/>
              </p:cNvGrpSpPr>
              <p:nvPr/>
            </p:nvGrpSpPr>
            <p:grpSpPr bwMode="auto">
              <a:xfrm flipH="1">
                <a:off x="1326" y="2871"/>
                <a:ext cx="179" cy="201"/>
                <a:chOff x="2004" y="2820"/>
                <a:chExt cx="228" cy="246"/>
              </a:xfrm>
            </p:grpSpPr>
            <p:sp>
              <p:nvSpPr>
                <p:cNvPr id="35118" name="Freeform 199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19" name="Freeform 200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20" name="Freeform 201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21" name="Freeform 202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22" name="Freeform 203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204"/>
              <p:cNvGrpSpPr>
                <a:grpSpLocks/>
              </p:cNvGrpSpPr>
              <p:nvPr/>
            </p:nvGrpSpPr>
            <p:grpSpPr bwMode="auto">
              <a:xfrm flipH="1">
                <a:off x="1124" y="2503"/>
                <a:ext cx="179" cy="201"/>
                <a:chOff x="2004" y="2820"/>
                <a:chExt cx="228" cy="246"/>
              </a:xfrm>
            </p:grpSpPr>
            <p:sp>
              <p:nvSpPr>
                <p:cNvPr id="35113" name="Freeform 205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14" name="Freeform 206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15" name="Freeform 207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16" name="Freeform 208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17" name="Freeform 209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" name="Group 96"/>
            <p:cNvGrpSpPr>
              <a:grpSpLocks/>
            </p:cNvGrpSpPr>
            <p:nvPr/>
          </p:nvGrpSpPr>
          <p:grpSpPr bwMode="auto">
            <a:xfrm>
              <a:off x="1797050" y="2357438"/>
              <a:ext cx="1106488" cy="1741487"/>
              <a:chOff x="1953" y="1905"/>
              <a:chExt cx="849" cy="1379"/>
            </a:xfrm>
          </p:grpSpPr>
          <p:sp>
            <p:nvSpPr>
              <p:cNvPr id="35071" name="Freeform 97"/>
              <p:cNvSpPr>
                <a:spLocks/>
              </p:cNvSpPr>
              <p:nvPr/>
            </p:nvSpPr>
            <p:spPr bwMode="auto">
              <a:xfrm>
                <a:off x="2373" y="1997"/>
                <a:ext cx="192" cy="187"/>
              </a:xfrm>
              <a:custGeom>
                <a:avLst/>
                <a:gdLst>
                  <a:gd name="T0" fmla="*/ 0 w 388"/>
                  <a:gd name="T1" fmla="*/ 3 h 402"/>
                  <a:gd name="T2" fmla="*/ 0 w 388"/>
                  <a:gd name="T3" fmla="*/ 2 h 402"/>
                  <a:gd name="T4" fmla="*/ 1 w 388"/>
                  <a:gd name="T5" fmla="*/ 1 h 402"/>
                  <a:gd name="T6" fmla="*/ 2 w 388"/>
                  <a:gd name="T7" fmla="*/ 0 h 402"/>
                  <a:gd name="T8" fmla="*/ 2 w 388"/>
                  <a:gd name="T9" fmla="*/ 0 h 402"/>
                  <a:gd name="T10" fmla="*/ 2 w 388"/>
                  <a:gd name="T11" fmla="*/ 0 h 402"/>
                  <a:gd name="T12" fmla="*/ 4 w 388"/>
                  <a:gd name="T13" fmla="*/ 0 h 402"/>
                  <a:gd name="T14" fmla="*/ 5 w 388"/>
                  <a:gd name="T15" fmla="*/ 1 h 402"/>
                  <a:gd name="T16" fmla="*/ 5 w 388"/>
                  <a:gd name="T17" fmla="*/ 3 h 402"/>
                  <a:gd name="T18" fmla="*/ 5 w 388"/>
                  <a:gd name="T19" fmla="*/ 4 h 402"/>
                  <a:gd name="T20" fmla="*/ 5 w 388"/>
                  <a:gd name="T21" fmla="*/ 3 h 402"/>
                  <a:gd name="T22" fmla="*/ 5 w 388"/>
                  <a:gd name="T23" fmla="*/ 3 h 402"/>
                  <a:gd name="T24" fmla="*/ 4 w 388"/>
                  <a:gd name="T25" fmla="*/ 2 h 402"/>
                  <a:gd name="T26" fmla="*/ 4 w 388"/>
                  <a:gd name="T27" fmla="*/ 1 h 402"/>
                  <a:gd name="T28" fmla="*/ 3 w 388"/>
                  <a:gd name="T29" fmla="*/ 1 h 402"/>
                  <a:gd name="T30" fmla="*/ 2 w 388"/>
                  <a:gd name="T31" fmla="*/ 1 h 402"/>
                  <a:gd name="T32" fmla="*/ 2 w 388"/>
                  <a:gd name="T33" fmla="*/ 2 h 402"/>
                  <a:gd name="T34" fmla="*/ 1 w 388"/>
                  <a:gd name="T35" fmla="*/ 2 h 402"/>
                  <a:gd name="T36" fmla="*/ 0 w 388"/>
                  <a:gd name="T37" fmla="*/ 3 h 402"/>
                  <a:gd name="T38" fmla="*/ 0 w 388"/>
                  <a:gd name="T39" fmla="*/ 3 h 4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8" h="402">
                    <a:moveTo>
                      <a:pt x="0" y="273"/>
                    </a:moveTo>
                    <a:cubicBezTo>
                      <a:pt x="15" y="243"/>
                      <a:pt x="25" y="212"/>
                      <a:pt x="40" y="182"/>
                    </a:cubicBezTo>
                    <a:cubicBezTo>
                      <a:pt x="56" y="150"/>
                      <a:pt x="85" y="133"/>
                      <a:pt x="101" y="101"/>
                    </a:cubicBezTo>
                    <a:cubicBezTo>
                      <a:pt x="111" y="81"/>
                      <a:pt x="121" y="60"/>
                      <a:pt x="131" y="40"/>
                    </a:cubicBezTo>
                    <a:cubicBezTo>
                      <a:pt x="136" y="31"/>
                      <a:pt x="132" y="16"/>
                      <a:pt x="141" y="10"/>
                    </a:cubicBezTo>
                    <a:cubicBezTo>
                      <a:pt x="155" y="1"/>
                      <a:pt x="175" y="3"/>
                      <a:pt x="192" y="0"/>
                    </a:cubicBezTo>
                    <a:cubicBezTo>
                      <a:pt x="219" y="3"/>
                      <a:pt x="248" y="0"/>
                      <a:pt x="273" y="10"/>
                    </a:cubicBezTo>
                    <a:cubicBezTo>
                      <a:pt x="275" y="11"/>
                      <a:pt x="330" y="86"/>
                      <a:pt x="333" y="91"/>
                    </a:cubicBezTo>
                    <a:cubicBezTo>
                      <a:pt x="346" y="141"/>
                      <a:pt x="351" y="193"/>
                      <a:pt x="363" y="243"/>
                    </a:cubicBezTo>
                    <a:cubicBezTo>
                      <a:pt x="367" y="283"/>
                      <a:pt x="388" y="402"/>
                      <a:pt x="374" y="364"/>
                    </a:cubicBezTo>
                    <a:cubicBezTo>
                      <a:pt x="370" y="354"/>
                      <a:pt x="370" y="342"/>
                      <a:pt x="363" y="334"/>
                    </a:cubicBezTo>
                    <a:cubicBezTo>
                      <a:pt x="356" y="327"/>
                      <a:pt x="350" y="320"/>
                      <a:pt x="343" y="313"/>
                    </a:cubicBezTo>
                    <a:cubicBezTo>
                      <a:pt x="330" y="273"/>
                      <a:pt x="316" y="232"/>
                      <a:pt x="303" y="192"/>
                    </a:cubicBezTo>
                    <a:cubicBezTo>
                      <a:pt x="299" y="179"/>
                      <a:pt x="282" y="173"/>
                      <a:pt x="273" y="162"/>
                    </a:cubicBezTo>
                    <a:cubicBezTo>
                      <a:pt x="237" y="119"/>
                      <a:pt x="271" y="137"/>
                      <a:pt x="222" y="121"/>
                    </a:cubicBezTo>
                    <a:cubicBezTo>
                      <a:pt x="205" y="124"/>
                      <a:pt x="187" y="124"/>
                      <a:pt x="171" y="131"/>
                    </a:cubicBezTo>
                    <a:cubicBezTo>
                      <a:pt x="155" y="138"/>
                      <a:pt x="141" y="172"/>
                      <a:pt x="131" y="182"/>
                    </a:cubicBezTo>
                    <a:cubicBezTo>
                      <a:pt x="123" y="190"/>
                      <a:pt x="111" y="195"/>
                      <a:pt x="101" y="202"/>
                    </a:cubicBezTo>
                    <a:cubicBezTo>
                      <a:pt x="76" y="279"/>
                      <a:pt x="101" y="263"/>
                      <a:pt x="20" y="273"/>
                    </a:cubicBezTo>
                    <a:cubicBezTo>
                      <a:pt x="13" y="274"/>
                      <a:pt x="7" y="273"/>
                      <a:pt x="0" y="273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2" name="Freeform 98"/>
              <p:cNvSpPr>
                <a:spLocks/>
              </p:cNvSpPr>
              <p:nvPr/>
            </p:nvSpPr>
            <p:spPr bwMode="auto">
              <a:xfrm>
                <a:off x="2375" y="2275"/>
                <a:ext cx="335" cy="139"/>
              </a:xfrm>
              <a:custGeom>
                <a:avLst/>
                <a:gdLst>
                  <a:gd name="T0" fmla="*/ 0 w 388"/>
                  <a:gd name="T1" fmla="*/ 0 h 402"/>
                  <a:gd name="T2" fmla="*/ 16 w 388"/>
                  <a:gd name="T3" fmla="*/ 0 h 402"/>
                  <a:gd name="T4" fmla="*/ 41 w 388"/>
                  <a:gd name="T5" fmla="*/ 0 h 402"/>
                  <a:gd name="T6" fmla="*/ 54 w 388"/>
                  <a:gd name="T7" fmla="*/ 0 h 402"/>
                  <a:gd name="T8" fmla="*/ 59 w 388"/>
                  <a:gd name="T9" fmla="*/ 0 h 402"/>
                  <a:gd name="T10" fmla="*/ 79 w 388"/>
                  <a:gd name="T11" fmla="*/ 0 h 402"/>
                  <a:gd name="T12" fmla="*/ 113 w 388"/>
                  <a:gd name="T13" fmla="*/ 0 h 402"/>
                  <a:gd name="T14" fmla="*/ 139 w 388"/>
                  <a:gd name="T15" fmla="*/ 0 h 402"/>
                  <a:gd name="T16" fmla="*/ 150 w 388"/>
                  <a:gd name="T17" fmla="*/ 0 h 402"/>
                  <a:gd name="T18" fmla="*/ 155 w 388"/>
                  <a:gd name="T19" fmla="*/ 1 h 402"/>
                  <a:gd name="T20" fmla="*/ 150 w 388"/>
                  <a:gd name="T21" fmla="*/ 1 h 402"/>
                  <a:gd name="T22" fmla="*/ 142 w 388"/>
                  <a:gd name="T23" fmla="*/ 0 h 402"/>
                  <a:gd name="T24" fmla="*/ 125 w 388"/>
                  <a:gd name="T25" fmla="*/ 0 h 402"/>
                  <a:gd name="T26" fmla="*/ 113 w 388"/>
                  <a:gd name="T27" fmla="*/ 0 h 402"/>
                  <a:gd name="T28" fmla="*/ 92 w 388"/>
                  <a:gd name="T29" fmla="*/ 0 h 402"/>
                  <a:gd name="T30" fmla="*/ 72 w 388"/>
                  <a:gd name="T31" fmla="*/ 0 h 402"/>
                  <a:gd name="T32" fmla="*/ 54 w 388"/>
                  <a:gd name="T33" fmla="*/ 0 h 402"/>
                  <a:gd name="T34" fmla="*/ 41 w 388"/>
                  <a:gd name="T35" fmla="*/ 0 h 402"/>
                  <a:gd name="T36" fmla="*/ 8 w 388"/>
                  <a:gd name="T37" fmla="*/ 0 h 402"/>
                  <a:gd name="T38" fmla="*/ 0 w 388"/>
                  <a:gd name="T39" fmla="*/ 0 h 4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8" h="402">
                    <a:moveTo>
                      <a:pt x="0" y="273"/>
                    </a:moveTo>
                    <a:cubicBezTo>
                      <a:pt x="15" y="243"/>
                      <a:pt x="25" y="212"/>
                      <a:pt x="40" y="182"/>
                    </a:cubicBezTo>
                    <a:cubicBezTo>
                      <a:pt x="56" y="150"/>
                      <a:pt x="85" y="133"/>
                      <a:pt x="101" y="101"/>
                    </a:cubicBezTo>
                    <a:cubicBezTo>
                      <a:pt x="111" y="81"/>
                      <a:pt x="121" y="60"/>
                      <a:pt x="131" y="40"/>
                    </a:cubicBezTo>
                    <a:cubicBezTo>
                      <a:pt x="136" y="31"/>
                      <a:pt x="132" y="16"/>
                      <a:pt x="141" y="10"/>
                    </a:cubicBezTo>
                    <a:cubicBezTo>
                      <a:pt x="155" y="1"/>
                      <a:pt x="175" y="3"/>
                      <a:pt x="192" y="0"/>
                    </a:cubicBezTo>
                    <a:cubicBezTo>
                      <a:pt x="219" y="3"/>
                      <a:pt x="248" y="0"/>
                      <a:pt x="273" y="10"/>
                    </a:cubicBezTo>
                    <a:cubicBezTo>
                      <a:pt x="275" y="11"/>
                      <a:pt x="330" y="86"/>
                      <a:pt x="333" y="91"/>
                    </a:cubicBezTo>
                    <a:cubicBezTo>
                      <a:pt x="346" y="141"/>
                      <a:pt x="351" y="193"/>
                      <a:pt x="363" y="243"/>
                    </a:cubicBezTo>
                    <a:cubicBezTo>
                      <a:pt x="367" y="283"/>
                      <a:pt x="388" y="402"/>
                      <a:pt x="374" y="364"/>
                    </a:cubicBezTo>
                    <a:cubicBezTo>
                      <a:pt x="370" y="354"/>
                      <a:pt x="370" y="342"/>
                      <a:pt x="363" y="334"/>
                    </a:cubicBezTo>
                    <a:cubicBezTo>
                      <a:pt x="356" y="327"/>
                      <a:pt x="350" y="320"/>
                      <a:pt x="343" y="313"/>
                    </a:cubicBezTo>
                    <a:cubicBezTo>
                      <a:pt x="330" y="273"/>
                      <a:pt x="316" y="232"/>
                      <a:pt x="303" y="192"/>
                    </a:cubicBezTo>
                    <a:cubicBezTo>
                      <a:pt x="299" y="179"/>
                      <a:pt x="282" y="173"/>
                      <a:pt x="273" y="162"/>
                    </a:cubicBezTo>
                    <a:cubicBezTo>
                      <a:pt x="237" y="119"/>
                      <a:pt x="271" y="137"/>
                      <a:pt x="222" y="121"/>
                    </a:cubicBezTo>
                    <a:cubicBezTo>
                      <a:pt x="205" y="124"/>
                      <a:pt x="187" y="124"/>
                      <a:pt x="171" y="131"/>
                    </a:cubicBezTo>
                    <a:cubicBezTo>
                      <a:pt x="155" y="138"/>
                      <a:pt x="141" y="172"/>
                      <a:pt x="131" y="182"/>
                    </a:cubicBezTo>
                    <a:cubicBezTo>
                      <a:pt x="123" y="190"/>
                      <a:pt x="111" y="195"/>
                      <a:pt x="101" y="202"/>
                    </a:cubicBezTo>
                    <a:cubicBezTo>
                      <a:pt x="76" y="279"/>
                      <a:pt x="101" y="263"/>
                      <a:pt x="20" y="273"/>
                    </a:cubicBezTo>
                    <a:cubicBezTo>
                      <a:pt x="13" y="274"/>
                      <a:pt x="7" y="273"/>
                      <a:pt x="0" y="273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3" name="Freeform 99"/>
              <p:cNvSpPr>
                <a:spLocks/>
              </p:cNvSpPr>
              <p:nvPr/>
            </p:nvSpPr>
            <p:spPr bwMode="auto">
              <a:xfrm>
                <a:off x="2375" y="2485"/>
                <a:ext cx="384" cy="201"/>
              </a:xfrm>
              <a:custGeom>
                <a:avLst/>
                <a:gdLst>
                  <a:gd name="T0" fmla="*/ 0 w 388"/>
                  <a:gd name="T1" fmla="*/ 5 h 402"/>
                  <a:gd name="T2" fmla="*/ 40 w 388"/>
                  <a:gd name="T3" fmla="*/ 3 h 402"/>
                  <a:gd name="T4" fmla="*/ 95 w 388"/>
                  <a:gd name="T5" fmla="*/ 2 h 402"/>
                  <a:gd name="T6" fmla="*/ 125 w 388"/>
                  <a:gd name="T7" fmla="*/ 1 h 402"/>
                  <a:gd name="T8" fmla="*/ 135 w 388"/>
                  <a:gd name="T9" fmla="*/ 1 h 402"/>
                  <a:gd name="T10" fmla="*/ 180 w 388"/>
                  <a:gd name="T11" fmla="*/ 0 h 402"/>
                  <a:gd name="T12" fmla="*/ 255 w 388"/>
                  <a:gd name="T13" fmla="*/ 1 h 402"/>
                  <a:gd name="T14" fmla="*/ 315 w 388"/>
                  <a:gd name="T15" fmla="*/ 2 h 402"/>
                  <a:gd name="T16" fmla="*/ 339 w 388"/>
                  <a:gd name="T17" fmla="*/ 4 h 402"/>
                  <a:gd name="T18" fmla="*/ 350 w 388"/>
                  <a:gd name="T19" fmla="*/ 6 h 402"/>
                  <a:gd name="T20" fmla="*/ 339 w 388"/>
                  <a:gd name="T21" fmla="*/ 6 h 402"/>
                  <a:gd name="T22" fmla="*/ 324 w 388"/>
                  <a:gd name="T23" fmla="*/ 5 h 402"/>
                  <a:gd name="T24" fmla="*/ 285 w 388"/>
                  <a:gd name="T25" fmla="*/ 3 h 402"/>
                  <a:gd name="T26" fmla="*/ 255 w 388"/>
                  <a:gd name="T27" fmla="*/ 3 h 402"/>
                  <a:gd name="T28" fmla="*/ 210 w 388"/>
                  <a:gd name="T29" fmla="*/ 2 h 402"/>
                  <a:gd name="T30" fmla="*/ 159 w 388"/>
                  <a:gd name="T31" fmla="*/ 3 h 402"/>
                  <a:gd name="T32" fmla="*/ 125 w 388"/>
                  <a:gd name="T33" fmla="*/ 3 h 402"/>
                  <a:gd name="T34" fmla="*/ 95 w 388"/>
                  <a:gd name="T35" fmla="*/ 4 h 402"/>
                  <a:gd name="T36" fmla="*/ 20 w 388"/>
                  <a:gd name="T37" fmla="*/ 5 h 402"/>
                  <a:gd name="T38" fmla="*/ 0 w 388"/>
                  <a:gd name="T39" fmla="*/ 5 h 4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8" h="402">
                    <a:moveTo>
                      <a:pt x="0" y="273"/>
                    </a:moveTo>
                    <a:cubicBezTo>
                      <a:pt x="15" y="243"/>
                      <a:pt x="25" y="212"/>
                      <a:pt x="40" y="182"/>
                    </a:cubicBezTo>
                    <a:cubicBezTo>
                      <a:pt x="56" y="150"/>
                      <a:pt x="85" y="133"/>
                      <a:pt x="101" y="101"/>
                    </a:cubicBezTo>
                    <a:cubicBezTo>
                      <a:pt x="111" y="81"/>
                      <a:pt x="121" y="60"/>
                      <a:pt x="131" y="40"/>
                    </a:cubicBezTo>
                    <a:cubicBezTo>
                      <a:pt x="136" y="31"/>
                      <a:pt x="132" y="16"/>
                      <a:pt x="141" y="10"/>
                    </a:cubicBezTo>
                    <a:cubicBezTo>
                      <a:pt x="155" y="1"/>
                      <a:pt x="175" y="3"/>
                      <a:pt x="192" y="0"/>
                    </a:cubicBezTo>
                    <a:cubicBezTo>
                      <a:pt x="219" y="3"/>
                      <a:pt x="248" y="0"/>
                      <a:pt x="273" y="10"/>
                    </a:cubicBezTo>
                    <a:cubicBezTo>
                      <a:pt x="275" y="11"/>
                      <a:pt x="330" y="86"/>
                      <a:pt x="333" y="91"/>
                    </a:cubicBezTo>
                    <a:cubicBezTo>
                      <a:pt x="346" y="141"/>
                      <a:pt x="351" y="193"/>
                      <a:pt x="363" y="243"/>
                    </a:cubicBezTo>
                    <a:cubicBezTo>
                      <a:pt x="367" y="283"/>
                      <a:pt x="388" y="402"/>
                      <a:pt x="374" y="364"/>
                    </a:cubicBezTo>
                    <a:cubicBezTo>
                      <a:pt x="370" y="354"/>
                      <a:pt x="370" y="342"/>
                      <a:pt x="363" y="334"/>
                    </a:cubicBezTo>
                    <a:cubicBezTo>
                      <a:pt x="356" y="327"/>
                      <a:pt x="350" y="320"/>
                      <a:pt x="343" y="313"/>
                    </a:cubicBezTo>
                    <a:cubicBezTo>
                      <a:pt x="330" y="273"/>
                      <a:pt x="316" y="232"/>
                      <a:pt x="303" y="192"/>
                    </a:cubicBezTo>
                    <a:cubicBezTo>
                      <a:pt x="299" y="179"/>
                      <a:pt x="282" y="173"/>
                      <a:pt x="273" y="162"/>
                    </a:cubicBezTo>
                    <a:cubicBezTo>
                      <a:pt x="237" y="119"/>
                      <a:pt x="271" y="137"/>
                      <a:pt x="222" y="121"/>
                    </a:cubicBezTo>
                    <a:cubicBezTo>
                      <a:pt x="205" y="124"/>
                      <a:pt x="187" y="124"/>
                      <a:pt x="171" y="131"/>
                    </a:cubicBezTo>
                    <a:cubicBezTo>
                      <a:pt x="155" y="138"/>
                      <a:pt x="141" y="172"/>
                      <a:pt x="131" y="182"/>
                    </a:cubicBezTo>
                    <a:cubicBezTo>
                      <a:pt x="123" y="190"/>
                      <a:pt x="111" y="195"/>
                      <a:pt x="101" y="202"/>
                    </a:cubicBezTo>
                    <a:cubicBezTo>
                      <a:pt x="76" y="279"/>
                      <a:pt x="101" y="263"/>
                      <a:pt x="20" y="273"/>
                    </a:cubicBezTo>
                    <a:cubicBezTo>
                      <a:pt x="13" y="274"/>
                      <a:pt x="7" y="273"/>
                      <a:pt x="0" y="273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4" name="AutoShape 100"/>
              <p:cNvSpPr>
                <a:spLocks noChangeArrowheads="1"/>
              </p:cNvSpPr>
              <p:nvPr/>
            </p:nvSpPr>
            <p:spPr bwMode="auto">
              <a:xfrm>
                <a:off x="2375" y="1995"/>
                <a:ext cx="53" cy="1289"/>
              </a:xfrm>
              <a:prstGeom prst="rtTriangl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75" name="Freeform 101"/>
              <p:cNvSpPr>
                <a:spLocks/>
              </p:cNvSpPr>
              <p:nvPr/>
            </p:nvSpPr>
            <p:spPr bwMode="auto">
              <a:xfrm>
                <a:off x="2375" y="2631"/>
                <a:ext cx="427" cy="272"/>
              </a:xfrm>
              <a:custGeom>
                <a:avLst/>
                <a:gdLst>
                  <a:gd name="T0" fmla="*/ 0 w 388"/>
                  <a:gd name="T1" fmla="*/ 26 h 402"/>
                  <a:gd name="T2" fmla="*/ 70 w 388"/>
                  <a:gd name="T3" fmla="*/ 18 h 402"/>
                  <a:gd name="T4" fmla="*/ 178 w 388"/>
                  <a:gd name="T5" fmla="*/ 9 h 402"/>
                  <a:gd name="T6" fmla="*/ 231 w 388"/>
                  <a:gd name="T7" fmla="*/ 3 h 402"/>
                  <a:gd name="T8" fmla="*/ 251 w 388"/>
                  <a:gd name="T9" fmla="*/ 1 h 402"/>
                  <a:gd name="T10" fmla="*/ 340 w 388"/>
                  <a:gd name="T11" fmla="*/ 0 h 402"/>
                  <a:gd name="T12" fmla="*/ 483 w 388"/>
                  <a:gd name="T13" fmla="*/ 1 h 402"/>
                  <a:gd name="T14" fmla="*/ 592 w 388"/>
                  <a:gd name="T15" fmla="*/ 9 h 402"/>
                  <a:gd name="T16" fmla="*/ 644 w 388"/>
                  <a:gd name="T17" fmla="*/ 24 h 402"/>
                  <a:gd name="T18" fmla="*/ 665 w 388"/>
                  <a:gd name="T19" fmla="*/ 35 h 402"/>
                  <a:gd name="T20" fmla="*/ 644 w 388"/>
                  <a:gd name="T21" fmla="*/ 32 h 402"/>
                  <a:gd name="T22" fmla="*/ 610 w 388"/>
                  <a:gd name="T23" fmla="*/ 30 h 402"/>
                  <a:gd name="T24" fmla="*/ 538 w 388"/>
                  <a:gd name="T25" fmla="*/ 19 h 402"/>
                  <a:gd name="T26" fmla="*/ 483 w 388"/>
                  <a:gd name="T27" fmla="*/ 16 h 402"/>
                  <a:gd name="T28" fmla="*/ 395 w 388"/>
                  <a:gd name="T29" fmla="*/ 12 h 402"/>
                  <a:gd name="T30" fmla="*/ 304 w 388"/>
                  <a:gd name="T31" fmla="*/ 13 h 402"/>
                  <a:gd name="T32" fmla="*/ 231 w 388"/>
                  <a:gd name="T33" fmla="*/ 18 h 402"/>
                  <a:gd name="T34" fmla="*/ 178 w 388"/>
                  <a:gd name="T35" fmla="*/ 20 h 402"/>
                  <a:gd name="T36" fmla="*/ 35 w 388"/>
                  <a:gd name="T37" fmla="*/ 26 h 402"/>
                  <a:gd name="T38" fmla="*/ 0 w 388"/>
                  <a:gd name="T39" fmla="*/ 26 h 4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8" h="402">
                    <a:moveTo>
                      <a:pt x="0" y="273"/>
                    </a:moveTo>
                    <a:cubicBezTo>
                      <a:pt x="15" y="243"/>
                      <a:pt x="25" y="212"/>
                      <a:pt x="40" y="182"/>
                    </a:cubicBezTo>
                    <a:cubicBezTo>
                      <a:pt x="56" y="150"/>
                      <a:pt x="85" y="133"/>
                      <a:pt x="101" y="101"/>
                    </a:cubicBezTo>
                    <a:cubicBezTo>
                      <a:pt x="111" y="81"/>
                      <a:pt x="121" y="60"/>
                      <a:pt x="131" y="40"/>
                    </a:cubicBezTo>
                    <a:cubicBezTo>
                      <a:pt x="136" y="31"/>
                      <a:pt x="132" y="16"/>
                      <a:pt x="141" y="10"/>
                    </a:cubicBezTo>
                    <a:cubicBezTo>
                      <a:pt x="155" y="1"/>
                      <a:pt x="175" y="3"/>
                      <a:pt x="192" y="0"/>
                    </a:cubicBezTo>
                    <a:cubicBezTo>
                      <a:pt x="219" y="3"/>
                      <a:pt x="248" y="0"/>
                      <a:pt x="273" y="10"/>
                    </a:cubicBezTo>
                    <a:cubicBezTo>
                      <a:pt x="275" y="11"/>
                      <a:pt x="330" y="86"/>
                      <a:pt x="333" y="91"/>
                    </a:cubicBezTo>
                    <a:cubicBezTo>
                      <a:pt x="346" y="141"/>
                      <a:pt x="351" y="193"/>
                      <a:pt x="363" y="243"/>
                    </a:cubicBezTo>
                    <a:cubicBezTo>
                      <a:pt x="367" y="283"/>
                      <a:pt x="388" y="402"/>
                      <a:pt x="374" y="364"/>
                    </a:cubicBezTo>
                    <a:cubicBezTo>
                      <a:pt x="370" y="354"/>
                      <a:pt x="370" y="342"/>
                      <a:pt x="363" y="334"/>
                    </a:cubicBezTo>
                    <a:cubicBezTo>
                      <a:pt x="356" y="327"/>
                      <a:pt x="350" y="320"/>
                      <a:pt x="343" y="313"/>
                    </a:cubicBezTo>
                    <a:cubicBezTo>
                      <a:pt x="330" y="273"/>
                      <a:pt x="316" y="232"/>
                      <a:pt x="303" y="192"/>
                    </a:cubicBezTo>
                    <a:cubicBezTo>
                      <a:pt x="299" y="179"/>
                      <a:pt x="282" y="173"/>
                      <a:pt x="273" y="162"/>
                    </a:cubicBezTo>
                    <a:cubicBezTo>
                      <a:pt x="237" y="119"/>
                      <a:pt x="271" y="137"/>
                      <a:pt x="222" y="121"/>
                    </a:cubicBezTo>
                    <a:cubicBezTo>
                      <a:pt x="205" y="124"/>
                      <a:pt x="187" y="124"/>
                      <a:pt x="171" y="131"/>
                    </a:cubicBezTo>
                    <a:cubicBezTo>
                      <a:pt x="155" y="138"/>
                      <a:pt x="141" y="172"/>
                      <a:pt x="131" y="182"/>
                    </a:cubicBezTo>
                    <a:cubicBezTo>
                      <a:pt x="123" y="190"/>
                      <a:pt x="111" y="195"/>
                      <a:pt x="101" y="202"/>
                    </a:cubicBezTo>
                    <a:cubicBezTo>
                      <a:pt x="76" y="279"/>
                      <a:pt x="101" y="263"/>
                      <a:pt x="20" y="273"/>
                    </a:cubicBezTo>
                    <a:cubicBezTo>
                      <a:pt x="13" y="274"/>
                      <a:pt x="7" y="273"/>
                      <a:pt x="0" y="273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6" name="Freeform 102"/>
              <p:cNvSpPr>
                <a:spLocks/>
              </p:cNvSpPr>
              <p:nvPr/>
            </p:nvSpPr>
            <p:spPr bwMode="auto">
              <a:xfrm>
                <a:off x="1953" y="2686"/>
                <a:ext cx="427" cy="272"/>
              </a:xfrm>
              <a:custGeom>
                <a:avLst/>
                <a:gdLst>
                  <a:gd name="T0" fmla="*/ 0 w 388"/>
                  <a:gd name="T1" fmla="*/ 26 h 402"/>
                  <a:gd name="T2" fmla="*/ 70 w 388"/>
                  <a:gd name="T3" fmla="*/ 18 h 402"/>
                  <a:gd name="T4" fmla="*/ 178 w 388"/>
                  <a:gd name="T5" fmla="*/ 9 h 402"/>
                  <a:gd name="T6" fmla="*/ 231 w 388"/>
                  <a:gd name="T7" fmla="*/ 3 h 402"/>
                  <a:gd name="T8" fmla="*/ 251 w 388"/>
                  <a:gd name="T9" fmla="*/ 1 h 402"/>
                  <a:gd name="T10" fmla="*/ 340 w 388"/>
                  <a:gd name="T11" fmla="*/ 0 h 402"/>
                  <a:gd name="T12" fmla="*/ 483 w 388"/>
                  <a:gd name="T13" fmla="*/ 1 h 402"/>
                  <a:gd name="T14" fmla="*/ 592 w 388"/>
                  <a:gd name="T15" fmla="*/ 9 h 402"/>
                  <a:gd name="T16" fmla="*/ 644 w 388"/>
                  <a:gd name="T17" fmla="*/ 24 h 402"/>
                  <a:gd name="T18" fmla="*/ 665 w 388"/>
                  <a:gd name="T19" fmla="*/ 35 h 402"/>
                  <a:gd name="T20" fmla="*/ 644 w 388"/>
                  <a:gd name="T21" fmla="*/ 32 h 402"/>
                  <a:gd name="T22" fmla="*/ 610 w 388"/>
                  <a:gd name="T23" fmla="*/ 30 h 402"/>
                  <a:gd name="T24" fmla="*/ 538 w 388"/>
                  <a:gd name="T25" fmla="*/ 19 h 402"/>
                  <a:gd name="T26" fmla="*/ 483 w 388"/>
                  <a:gd name="T27" fmla="*/ 16 h 402"/>
                  <a:gd name="T28" fmla="*/ 395 w 388"/>
                  <a:gd name="T29" fmla="*/ 12 h 402"/>
                  <a:gd name="T30" fmla="*/ 304 w 388"/>
                  <a:gd name="T31" fmla="*/ 13 h 402"/>
                  <a:gd name="T32" fmla="*/ 231 w 388"/>
                  <a:gd name="T33" fmla="*/ 18 h 402"/>
                  <a:gd name="T34" fmla="*/ 178 w 388"/>
                  <a:gd name="T35" fmla="*/ 20 h 402"/>
                  <a:gd name="T36" fmla="*/ 35 w 388"/>
                  <a:gd name="T37" fmla="*/ 26 h 402"/>
                  <a:gd name="T38" fmla="*/ 0 w 388"/>
                  <a:gd name="T39" fmla="*/ 26 h 4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8" h="402">
                    <a:moveTo>
                      <a:pt x="0" y="273"/>
                    </a:moveTo>
                    <a:cubicBezTo>
                      <a:pt x="15" y="243"/>
                      <a:pt x="25" y="212"/>
                      <a:pt x="40" y="182"/>
                    </a:cubicBezTo>
                    <a:cubicBezTo>
                      <a:pt x="56" y="150"/>
                      <a:pt x="85" y="133"/>
                      <a:pt x="101" y="101"/>
                    </a:cubicBezTo>
                    <a:cubicBezTo>
                      <a:pt x="111" y="81"/>
                      <a:pt x="121" y="60"/>
                      <a:pt x="131" y="40"/>
                    </a:cubicBezTo>
                    <a:cubicBezTo>
                      <a:pt x="136" y="31"/>
                      <a:pt x="132" y="16"/>
                      <a:pt x="141" y="10"/>
                    </a:cubicBezTo>
                    <a:cubicBezTo>
                      <a:pt x="155" y="1"/>
                      <a:pt x="175" y="3"/>
                      <a:pt x="192" y="0"/>
                    </a:cubicBezTo>
                    <a:cubicBezTo>
                      <a:pt x="219" y="3"/>
                      <a:pt x="248" y="0"/>
                      <a:pt x="273" y="10"/>
                    </a:cubicBezTo>
                    <a:cubicBezTo>
                      <a:pt x="275" y="11"/>
                      <a:pt x="330" y="86"/>
                      <a:pt x="333" y="91"/>
                    </a:cubicBezTo>
                    <a:cubicBezTo>
                      <a:pt x="346" y="141"/>
                      <a:pt x="351" y="193"/>
                      <a:pt x="363" y="243"/>
                    </a:cubicBezTo>
                    <a:cubicBezTo>
                      <a:pt x="367" y="283"/>
                      <a:pt x="388" y="402"/>
                      <a:pt x="374" y="364"/>
                    </a:cubicBezTo>
                    <a:cubicBezTo>
                      <a:pt x="370" y="354"/>
                      <a:pt x="370" y="342"/>
                      <a:pt x="363" y="334"/>
                    </a:cubicBezTo>
                    <a:cubicBezTo>
                      <a:pt x="356" y="327"/>
                      <a:pt x="350" y="320"/>
                      <a:pt x="343" y="313"/>
                    </a:cubicBezTo>
                    <a:cubicBezTo>
                      <a:pt x="330" y="273"/>
                      <a:pt x="316" y="232"/>
                      <a:pt x="303" y="192"/>
                    </a:cubicBezTo>
                    <a:cubicBezTo>
                      <a:pt x="299" y="179"/>
                      <a:pt x="282" y="173"/>
                      <a:pt x="273" y="162"/>
                    </a:cubicBezTo>
                    <a:cubicBezTo>
                      <a:pt x="237" y="119"/>
                      <a:pt x="271" y="137"/>
                      <a:pt x="222" y="121"/>
                    </a:cubicBezTo>
                    <a:cubicBezTo>
                      <a:pt x="205" y="124"/>
                      <a:pt x="187" y="124"/>
                      <a:pt x="171" y="131"/>
                    </a:cubicBezTo>
                    <a:cubicBezTo>
                      <a:pt x="155" y="138"/>
                      <a:pt x="141" y="172"/>
                      <a:pt x="131" y="182"/>
                    </a:cubicBezTo>
                    <a:cubicBezTo>
                      <a:pt x="123" y="190"/>
                      <a:pt x="111" y="195"/>
                      <a:pt x="101" y="202"/>
                    </a:cubicBezTo>
                    <a:cubicBezTo>
                      <a:pt x="76" y="279"/>
                      <a:pt x="101" y="263"/>
                      <a:pt x="20" y="273"/>
                    </a:cubicBezTo>
                    <a:cubicBezTo>
                      <a:pt x="13" y="274"/>
                      <a:pt x="7" y="273"/>
                      <a:pt x="0" y="273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7" name="Freeform 103"/>
              <p:cNvSpPr>
                <a:spLocks/>
              </p:cNvSpPr>
              <p:nvPr/>
            </p:nvSpPr>
            <p:spPr bwMode="auto">
              <a:xfrm>
                <a:off x="2217" y="2414"/>
                <a:ext cx="163" cy="381"/>
              </a:xfrm>
              <a:custGeom>
                <a:avLst/>
                <a:gdLst>
                  <a:gd name="T0" fmla="*/ 0 w 388"/>
                  <a:gd name="T1" fmla="*/ 198 h 402"/>
                  <a:gd name="T2" fmla="*/ 0 w 388"/>
                  <a:gd name="T3" fmla="*/ 131 h 402"/>
                  <a:gd name="T4" fmla="*/ 0 w 388"/>
                  <a:gd name="T5" fmla="*/ 74 h 402"/>
                  <a:gd name="T6" fmla="*/ 1 w 388"/>
                  <a:gd name="T7" fmla="*/ 28 h 402"/>
                  <a:gd name="T8" fmla="*/ 1 w 388"/>
                  <a:gd name="T9" fmla="*/ 9 h 402"/>
                  <a:gd name="T10" fmla="*/ 1 w 388"/>
                  <a:gd name="T11" fmla="*/ 0 h 402"/>
                  <a:gd name="T12" fmla="*/ 1 w 388"/>
                  <a:gd name="T13" fmla="*/ 9 h 402"/>
                  <a:gd name="T14" fmla="*/ 2 w 388"/>
                  <a:gd name="T15" fmla="*/ 66 h 402"/>
                  <a:gd name="T16" fmla="*/ 2 w 388"/>
                  <a:gd name="T17" fmla="*/ 176 h 402"/>
                  <a:gd name="T18" fmla="*/ 2 w 388"/>
                  <a:gd name="T19" fmla="*/ 264 h 402"/>
                  <a:gd name="T20" fmla="*/ 2 w 388"/>
                  <a:gd name="T21" fmla="*/ 242 h 402"/>
                  <a:gd name="T22" fmla="*/ 2 w 388"/>
                  <a:gd name="T23" fmla="*/ 227 h 402"/>
                  <a:gd name="T24" fmla="*/ 2 w 388"/>
                  <a:gd name="T25" fmla="*/ 138 h 402"/>
                  <a:gd name="T26" fmla="*/ 1 w 388"/>
                  <a:gd name="T27" fmla="*/ 118 h 402"/>
                  <a:gd name="T28" fmla="*/ 1 w 388"/>
                  <a:gd name="T29" fmla="*/ 88 h 402"/>
                  <a:gd name="T30" fmla="*/ 1 w 388"/>
                  <a:gd name="T31" fmla="*/ 95 h 402"/>
                  <a:gd name="T32" fmla="*/ 1 w 388"/>
                  <a:gd name="T33" fmla="*/ 131 h 402"/>
                  <a:gd name="T34" fmla="*/ 0 w 388"/>
                  <a:gd name="T35" fmla="*/ 146 h 402"/>
                  <a:gd name="T36" fmla="*/ 0 w 388"/>
                  <a:gd name="T37" fmla="*/ 198 h 402"/>
                  <a:gd name="T38" fmla="*/ 0 w 388"/>
                  <a:gd name="T39" fmla="*/ 198 h 4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8" h="402">
                    <a:moveTo>
                      <a:pt x="0" y="273"/>
                    </a:moveTo>
                    <a:cubicBezTo>
                      <a:pt x="15" y="243"/>
                      <a:pt x="25" y="212"/>
                      <a:pt x="40" y="182"/>
                    </a:cubicBezTo>
                    <a:cubicBezTo>
                      <a:pt x="56" y="150"/>
                      <a:pt x="85" y="133"/>
                      <a:pt x="101" y="101"/>
                    </a:cubicBezTo>
                    <a:cubicBezTo>
                      <a:pt x="111" y="81"/>
                      <a:pt x="121" y="60"/>
                      <a:pt x="131" y="40"/>
                    </a:cubicBezTo>
                    <a:cubicBezTo>
                      <a:pt x="136" y="31"/>
                      <a:pt x="132" y="16"/>
                      <a:pt x="141" y="10"/>
                    </a:cubicBezTo>
                    <a:cubicBezTo>
                      <a:pt x="155" y="1"/>
                      <a:pt x="175" y="3"/>
                      <a:pt x="192" y="0"/>
                    </a:cubicBezTo>
                    <a:cubicBezTo>
                      <a:pt x="219" y="3"/>
                      <a:pt x="248" y="0"/>
                      <a:pt x="273" y="10"/>
                    </a:cubicBezTo>
                    <a:cubicBezTo>
                      <a:pt x="275" y="11"/>
                      <a:pt x="330" y="86"/>
                      <a:pt x="333" y="91"/>
                    </a:cubicBezTo>
                    <a:cubicBezTo>
                      <a:pt x="346" y="141"/>
                      <a:pt x="351" y="193"/>
                      <a:pt x="363" y="243"/>
                    </a:cubicBezTo>
                    <a:cubicBezTo>
                      <a:pt x="367" y="283"/>
                      <a:pt x="388" y="402"/>
                      <a:pt x="374" y="364"/>
                    </a:cubicBezTo>
                    <a:cubicBezTo>
                      <a:pt x="370" y="354"/>
                      <a:pt x="370" y="342"/>
                      <a:pt x="363" y="334"/>
                    </a:cubicBezTo>
                    <a:cubicBezTo>
                      <a:pt x="356" y="327"/>
                      <a:pt x="350" y="320"/>
                      <a:pt x="343" y="313"/>
                    </a:cubicBezTo>
                    <a:cubicBezTo>
                      <a:pt x="330" y="273"/>
                      <a:pt x="316" y="232"/>
                      <a:pt x="303" y="192"/>
                    </a:cubicBezTo>
                    <a:cubicBezTo>
                      <a:pt x="299" y="179"/>
                      <a:pt x="282" y="173"/>
                      <a:pt x="273" y="162"/>
                    </a:cubicBezTo>
                    <a:cubicBezTo>
                      <a:pt x="237" y="119"/>
                      <a:pt x="271" y="137"/>
                      <a:pt x="222" y="121"/>
                    </a:cubicBezTo>
                    <a:cubicBezTo>
                      <a:pt x="205" y="124"/>
                      <a:pt x="187" y="124"/>
                      <a:pt x="171" y="131"/>
                    </a:cubicBezTo>
                    <a:cubicBezTo>
                      <a:pt x="155" y="138"/>
                      <a:pt x="141" y="172"/>
                      <a:pt x="131" y="182"/>
                    </a:cubicBezTo>
                    <a:cubicBezTo>
                      <a:pt x="123" y="190"/>
                      <a:pt x="111" y="195"/>
                      <a:pt x="101" y="202"/>
                    </a:cubicBezTo>
                    <a:cubicBezTo>
                      <a:pt x="76" y="279"/>
                      <a:pt x="101" y="263"/>
                      <a:pt x="20" y="273"/>
                    </a:cubicBezTo>
                    <a:cubicBezTo>
                      <a:pt x="13" y="274"/>
                      <a:pt x="7" y="273"/>
                      <a:pt x="0" y="273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8" name="Freeform 104"/>
              <p:cNvSpPr>
                <a:spLocks/>
              </p:cNvSpPr>
              <p:nvPr/>
            </p:nvSpPr>
            <p:spPr bwMode="auto">
              <a:xfrm>
                <a:off x="2027" y="2275"/>
                <a:ext cx="372" cy="200"/>
              </a:xfrm>
              <a:custGeom>
                <a:avLst/>
                <a:gdLst>
                  <a:gd name="T0" fmla="*/ 0 w 388"/>
                  <a:gd name="T1" fmla="*/ 4 h 402"/>
                  <a:gd name="T2" fmla="*/ 32 w 388"/>
                  <a:gd name="T3" fmla="*/ 2 h 402"/>
                  <a:gd name="T4" fmla="*/ 78 w 388"/>
                  <a:gd name="T5" fmla="*/ 1 h 402"/>
                  <a:gd name="T6" fmla="*/ 102 w 388"/>
                  <a:gd name="T7" fmla="*/ 0 h 402"/>
                  <a:gd name="T8" fmla="*/ 109 w 388"/>
                  <a:gd name="T9" fmla="*/ 0 h 402"/>
                  <a:gd name="T10" fmla="*/ 149 w 388"/>
                  <a:gd name="T11" fmla="*/ 0 h 402"/>
                  <a:gd name="T12" fmla="*/ 212 w 388"/>
                  <a:gd name="T13" fmla="*/ 0 h 402"/>
                  <a:gd name="T14" fmla="*/ 258 w 388"/>
                  <a:gd name="T15" fmla="*/ 1 h 402"/>
                  <a:gd name="T16" fmla="*/ 282 w 388"/>
                  <a:gd name="T17" fmla="*/ 3 h 402"/>
                  <a:gd name="T18" fmla="*/ 291 w 388"/>
                  <a:gd name="T19" fmla="*/ 5 h 402"/>
                  <a:gd name="T20" fmla="*/ 282 w 388"/>
                  <a:gd name="T21" fmla="*/ 5 h 402"/>
                  <a:gd name="T22" fmla="*/ 267 w 388"/>
                  <a:gd name="T23" fmla="*/ 4 h 402"/>
                  <a:gd name="T24" fmla="*/ 235 w 388"/>
                  <a:gd name="T25" fmla="*/ 3 h 402"/>
                  <a:gd name="T26" fmla="*/ 212 w 388"/>
                  <a:gd name="T27" fmla="*/ 2 h 402"/>
                  <a:gd name="T28" fmla="*/ 173 w 388"/>
                  <a:gd name="T29" fmla="*/ 1 h 402"/>
                  <a:gd name="T30" fmla="*/ 133 w 388"/>
                  <a:gd name="T31" fmla="*/ 2 h 402"/>
                  <a:gd name="T32" fmla="*/ 102 w 388"/>
                  <a:gd name="T33" fmla="*/ 2 h 402"/>
                  <a:gd name="T34" fmla="*/ 78 w 388"/>
                  <a:gd name="T35" fmla="*/ 3 h 402"/>
                  <a:gd name="T36" fmla="*/ 14 w 388"/>
                  <a:gd name="T37" fmla="*/ 4 h 402"/>
                  <a:gd name="T38" fmla="*/ 0 w 388"/>
                  <a:gd name="T39" fmla="*/ 4 h 4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8" h="402">
                    <a:moveTo>
                      <a:pt x="0" y="273"/>
                    </a:moveTo>
                    <a:cubicBezTo>
                      <a:pt x="15" y="243"/>
                      <a:pt x="25" y="212"/>
                      <a:pt x="40" y="182"/>
                    </a:cubicBezTo>
                    <a:cubicBezTo>
                      <a:pt x="56" y="150"/>
                      <a:pt x="85" y="133"/>
                      <a:pt x="101" y="101"/>
                    </a:cubicBezTo>
                    <a:cubicBezTo>
                      <a:pt x="111" y="81"/>
                      <a:pt x="121" y="60"/>
                      <a:pt x="131" y="40"/>
                    </a:cubicBezTo>
                    <a:cubicBezTo>
                      <a:pt x="136" y="31"/>
                      <a:pt x="132" y="16"/>
                      <a:pt x="141" y="10"/>
                    </a:cubicBezTo>
                    <a:cubicBezTo>
                      <a:pt x="155" y="1"/>
                      <a:pt x="175" y="3"/>
                      <a:pt x="192" y="0"/>
                    </a:cubicBezTo>
                    <a:cubicBezTo>
                      <a:pt x="219" y="3"/>
                      <a:pt x="248" y="0"/>
                      <a:pt x="273" y="10"/>
                    </a:cubicBezTo>
                    <a:cubicBezTo>
                      <a:pt x="275" y="11"/>
                      <a:pt x="330" y="86"/>
                      <a:pt x="333" y="91"/>
                    </a:cubicBezTo>
                    <a:cubicBezTo>
                      <a:pt x="346" y="141"/>
                      <a:pt x="351" y="193"/>
                      <a:pt x="363" y="243"/>
                    </a:cubicBezTo>
                    <a:cubicBezTo>
                      <a:pt x="367" y="283"/>
                      <a:pt x="388" y="402"/>
                      <a:pt x="374" y="364"/>
                    </a:cubicBezTo>
                    <a:cubicBezTo>
                      <a:pt x="370" y="354"/>
                      <a:pt x="370" y="342"/>
                      <a:pt x="363" y="334"/>
                    </a:cubicBezTo>
                    <a:cubicBezTo>
                      <a:pt x="356" y="327"/>
                      <a:pt x="350" y="320"/>
                      <a:pt x="343" y="313"/>
                    </a:cubicBezTo>
                    <a:cubicBezTo>
                      <a:pt x="330" y="273"/>
                      <a:pt x="316" y="232"/>
                      <a:pt x="303" y="192"/>
                    </a:cubicBezTo>
                    <a:cubicBezTo>
                      <a:pt x="299" y="179"/>
                      <a:pt x="282" y="173"/>
                      <a:pt x="273" y="162"/>
                    </a:cubicBezTo>
                    <a:cubicBezTo>
                      <a:pt x="237" y="119"/>
                      <a:pt x="271" y="137"/>
                      <a:pt x="222" y="121"/>
                    </a:cubicBezTo>
                    <a:cubicBezTo>
                      <a:pt x="205" y="124"/>
                      <a:pt x="187" y="124"/>
                      <a:pt x="171" y="131"/>
                    </a:cubicBezTo>
                    <a:cubicBezTo>
                      <a:pt x="155" y="138"/>
                      <a:pt x="141" y="172"/>
                      <a:pt x="131" y="182"/>
                    </a:cubicBezTo>
                    <a:cubicBezTo>
                      <a:pt x="123" y="190"/>
                      <a:pt x="111" y="195"/>
                      <a:pt x="101" y="202"/>
                    </a:cubicBezTo>
                    <a:cubicBezTo>
                      <a:pt x="76" y="279"/>
                      <a:pt x="101" y="263"/>
                      <a:pt x="20" y="273"/>
                    </a:cubicBezTo>
                    <a:cubicBezTo>
                      <a:pt x="13" y="274"/>
                      <a:pt x="7" y="273"/>
                      <a:pt x="0" y="273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9" name="Freeform 105"/>
              <p:cNvSpPr>
                <a:spLocks/>
              </p:cNvSpPr>
              <p:nvPr/>
            </p:nvSpPr>
            <p:spPr bwMode="auto">
              <a:xfrm flipH="1">
                <a:off x="2199" y="2093"/>
                <a:ext cx="192" cy="187"/>
              </a:xfrm>
              <a:custGeom>
                <a:avLst/>
                <a:gdLst>
                  <a:gd name="T0" fmla="*/ 0 w 388"/>
                  <a:gd name="T1" fmla="*/ 3 h 402"/>
                  <a:gd name="T2" fmla="*/ 0 w 388"/>
                  <a:gd name="T3" fmla="*/ 2 h 402"/>
                  <a:gd name="T4" fmla="*/ 1 w 388"/>
                  <a:gd name="T5" fmla="*/ 1 h 402"/>
                  <a:gd name="T6" fmla="*/ 2 w 388"/>
                  <a:gd name="T7" fmla="*/ 0 h 402"/>
                  <a:gd name="T8" fmla="*/ 2 w 388"/>
                  <a:gd name="T9" fmla="*/ 0 h 402"/>
                  <a:gd name="T10" fmla="*/ 2 w 388"/>
                  <a:gd name="T11" fmla="*/ 0 h 402"/>
                  <a:gd name="T12" fmla="*/ 4 w 388"/>
                  <a:gd name="T13" fmla="*/ 0 h 402"/>
                  <a:gd name="T14" fmla="*/ 5 w 388"/>
                  <a:gd name="T15" fmla="*/ 1 h 402"/>
                  <a:gd name="T16" fmla="*/ 5 w 388"/>
                  <a:gd name="T17" fmla="*/ 3 h 402"/>
                  <a:gd name="T18" fmla="*/ 5 w 388"/>
                  <a:gd name="T19" fmla="*/ 4 h 402"/>
                  <a:gd name="T20" fmla="*/ 5 w 388"/>
                  <a:gd name="T21" fmla="*/ 3 h 402"/>
                  <a:gd name="T22" fmla="*/ 5 w 388"/>
                  <a:gd name="T23" fmla="*/ 3 h 402"/>
                  <a:gd name="T24" fmla="*/ 4 w 388"/>
                  <a:gd name="T25" fmla="*/ 2 h 402"/>
                  <a:gd name="T26" fmla="*/ 4 w 388"/>
                  <a:gd name="T27" fmla="*/ 1 h 402"/>
                  <a:gd name="T28" fmla="*/ 3 w 388"/>
                  <a:gd name="T29" fmla="*/ 1 h 402"/>
                  <a:gd name="T30" fmla="*/ 2 w 388"/>
                  <a:gd name="T31" fmla="*/ 1 h 402"/>
                  <a:gd name="T32" fmla="*/ 2 w 388"/>
                  <a:gd name="T33" fmla="*/ 2 h 402"/>
                  <a:gd name="T34" fmla="*/ 1 w 388"/>
                  <a:gd name="T35" fmla="*/ 2 h 402"/>
                  <a:gd name="T36" fmla="*/ 0 w 388"/>
                  <a:gd name="T37" fmla="*/ 3 h 402"/>
                  <a:gd name="T38" fmla="*/ 0 w 388"/>
                  <a:gd name="T39" fmla="*/ 3 h 4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8" h="402">
                    <a:moveTo>
                      <a:pt x="0" y="273"/>
                    </a:moveTo>
                    <a:cubicBezTo>
                      <a:pt x="15" y="243"/>
                      <a:pt x="25" y="212"/>
                      <a:pt x="40" y="182"/>
                    </a:cubicBezTo>
                    <a:cubicBezTo>
                      <a:pt x="56" y="150"/>
                      <a:pt x="85" y="133"/>
                      <a:pt x="101" y="101"/>
                    </a:cubicBezTo>
                    <a:cubicBezTo>
                      <a:pt x="111" y="81"/>
                      <a:pt x="121" y="60"/>
                      <a:pt x="131" y="40"/>
                    </a:cubicBezTo>
                    <a:cubicBezTo>
                      <a:pt x="136" y="31"/>
                      <a:pt x="132" y="16"/>
                      <a:pt x="141" y="10"/>
                    </a:cubicBezTo>
                    <a:cubicBezTo>
                      <a:pt x="155" y="1"/>
                      <a:pt x="175" y="3"/>
                      <a:pt x="192" y="0"/>
                    </a:cubicBezTo>
                    <a:cubicBezTo>
                      <a:pt x="219" y="3"/>
                      <a:pt x="248" y="0"/>
                      <a:pt x="273" y="10"/>
                    </a:cubicBezTo>
                    <a:cubicBezTo>
                      <a:pt x="275" y="11"/>
                      <a:pt x="330" y="86"/>
                      <a:pt x="333" y="91"/>
                    </a:cubicBezTo>
                    <a:cubicBezTo>
                      <a:pt x="346" y="141"/>
                      <a:pt x="351" y="193"/>
                      <a:pt x="363" y="243"/>
                    </a:cubicBezTo>
                    <a:cubicBezTo>
                      <a:pt x="367" y="283"/>
                      <a:pt x="388" y="402"/>
                      <a:pt x="374" y="364"/>
                    </a:cubicBezTo>
                    <a:cubicBezTo>
                      <a:pt x="370" y="354"/>
                      <a:pt x="370" y="342"/>
                      <a:pt x="363" y="334"/>
                    </a:cubicBezTo>
                    <a:cubicBezTo>
                      <a:pt x="356" y="327"/>
                      <a:pt x="350" y="320"/>
                      <a:pt x="343" y="313"/>
                    </a:cubicBezTo>
                    <a:cubicBezTo>
                      <a:pt x="330" y="273"/>
                      <a:pt x="316" y="232"/>
                      <a:pt x="303" y="192"/>
                    </a:cubicBezTo>
                    <a:cubicBezTo>
                      <a:pt x="299" y="179"/>
                      <a:pt x="282" y="173"/>
                      <a:pt x="273" y="162"/>
                    </a:cubicBezTo>
                    <a:cubicBezTo>
                      <a:pt x="237" y="119"/>
                      <a:pt x="271" y="137"/>
                      <a:pt x="222" y="121"/>
                    </a:cubicBezTo>
                    <a:cubicBezTo>
                      <a:pt x="205" y="124"/>
                      <a:pt x="187" y="124"/>
                      <a:pt x="171" y="131"/>
                    </a:cubicBezTo>
                    <a:cubicBezTo>
                      <a:pt x="155" y="138"/>
                      <a:pt x="141" y="172"/>
                      <a:pt x="131" y="182"/>
                    </a:cubicBezTo>
                    <a:cubicBezTo>
                      <a:pt x="123" y="190"/>
                      <a:pt x="111" y="195"/>
                      <a:pt x="101" y="202"/>
                    </a:cubicBezTo>
                    <a:cubicBezTo>
                      <a:pt x="76" y="279"/>
                      <a:pt x="101" y="263"/>
                      <a:pt x="20" y="273"/>
                    </a:cubicBezTo>
                    <a:cubicBezTo>
                      <a:pt x="13" y="274"/>
                      <a:pt x="7" y="273"/>
                      <a:pt x="0" y="273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" name="Group 106"/>
              <p:cNvGrpSpPr>
                <a:grpSpLocks/>
              </p:cNvGrpSpPr>
              <p:nvPr/>
            </p:nvGrpSpPr>
            <p:grpSpPr bwMode="auto">
              <a:xfrm>
                <a:off x="2313" y="1905"/>
                <a:ext cx="98" cy="193"/>
                <a:chOff x="4830" y="3042"/>
                <a:chExt cx="143" cy="231"/>
              </a:xfrm>
            </p:grpSpPr>
            <p:grpSp>
              <p:nvGrpSpPr>
                <p:cNvPr id="23" name="Group 107"/>
                <p:cNvGrpSpPr>
                  <a:grpSpLocks/>
                </p:cNvGrpSpPr>
                <p:nvPr/>
              </p:nvGrpSpPr>
              <p:grpSpPr bwMode="auto">
                <a:xfrm>
                  <a:off x="4830" y="3042"/>
                  <a:ext cx="141" cy="134"/>
                  <a:chOff x="4830" y="3042"/>
                  <a:chExt cx="141" cy="134"/>
                </a:xfrm>
              </p:grpSpPr>
              <p:sp>
                <p:nvSpPr>
                  <p:cNvPr id="35088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3075"/>
                    <a:ext cx="48" cy="62"/>
                  </a:xfrm>
                  <a:prstGeom prst="ellipse">
                    <a:avLst/>
                  </a:prstGeom>
                  <a:solidFill>
                    <a:srgbClr val="FF99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89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4869" y="3042"/>
                    <a:ext cx="48" cy="62"/>
                  </a:xfrm>
                  <a:prstGeom prst="ellipse">
                    <a:avLst/>
                  </a:prstGeom>
                  <a:solidFill>
                    <a:srgbClr val="FF99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90" name="Oval 110"/>
                  <p:cNvSpPr>
                    <a:spLocks noChangeArrowheads="1"/>
                  </p:cNvSpPr>
                  <p:nvPr/>
                </p:nvSpPr>
                <p:spPr bwMode="auto">
                  <a:xfrm>
                    <a:off x="4923" y="3114"/>
                    <a:ext cx="48" cy="62"/>
                  </a:xfrm>
                  <a:prstGeom prst="ellipse">
                    <a:avLst/>
                  </a:prstGeom>
                  <a:solidFill>
                    <a:srgbClr val="FF99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91" name="Oval 111"/>
                  <p:cNvSpPr>
                    <a:spLocks noChangeArrowheads="1"/>
                  </p:cNvSpPr>
                  <p:nvPr/>
                </p:nvSpPr>
                <p:spPr bwMode="auto">
                  <a:xfrm>
                    <a:off x="4830" y="3102"/>
                    <a:ext cx="48" cy="62"/>
                  </a:xfrm>
                  <a:prstGeom prst="ellipse">
                    <a:avLst/>
                  </a:prstGeom>
                  <a:solidFill>
                    <a:srgbClr val="FF99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92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3072"/>
                    <a:ext cx="48" cy="62"/>
                  </a:xfrm>
                  <a:prstGeom prst="ellipse">
                    <a:avLst/>
                  </a:prstGeom>
                  <a:solidFill>
                    <a:srgbClr val="FF99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5082" name="Oval 113"/>
                <p:cNvSpPr>
                  <a:spLocks noChangeArrowheads="1"/>
                </p:cNvSpPr>
                <p:nvPr/>
              </p:nvSpPr>
              <p:spPr bwMode="auto">
                <a:xfrm rot="10466403">
                  <a:off x="4912" y="3179"/>
                  <a:ext cx="47" cy="59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83" name="Oval 114"/>
                <p:cNvSpPr>
                  <a:spLocks noChangeArrowheads="1"/>
                </p:cNvSpPr>
                <p:nvPr/>
              </p:nvSpPr>
              <p:spPr bwMode="auto">
                <a:xfrm rot="10466403">
                  <a:off x="4894" y="3213"/>
                  <a:ext cx="47" cy="60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84" name="Oval 115"/>
                <p:cNvSpPr>
                  <a:spLocks noChangeArrowheads="1"/>
                </p:cNvSpPr>
                <p:nvPr/>
              </p:nvSpPr>
              <p:spPr bwMode="auto">
                <a:xfrm rot="10466403">
                  <a:off x="4835" y="3149"/>
                  <a:ext cx="47" cy="60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85" name="Oval 116"/>
                <p:cNvSpPr>
                  <a:spLocks noChangeArrowheads="1"/>
                </p:cNvSpPr>
                <p:nvPr/>
              </p:nvSpPr>
              <p:spPr bwMode="auto">
                <a:xfrm rot="10466403">
                  <a:off x="4926" y="3151"/>
                  <a:ext cx="47" cy="59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86" name="Oval 117"/>
                <p:cNvSpPr>
                  <a:spLocks noChangeArrowheads="1"/>
                </p:cNvSpPr>
                <p:nvPr/>
              </p:nvSpPr>
              <p:spPr bwMode="auto">
                <a:xfrm rot="10466403">
                  <a:off x="4865" y="3186"/>
                  <a:ext cx="47" cy="60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87" name="Oval 118"/>
                <p:cNvSpPr>
                  <a:spLocks noChangeArrowheads="1"/>
                </p:cNvSpPr>
                <p:nvPr/>
              </p:nvSpPr>
              <p:spPr bwMode="auto">
                <a:xfrm rot="10466403">
                  <a:off x="4878" y="3129"/>
                  <a:ext cx="47" cy="60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" name="Group 119"/>
            <p:cNvGrpSpPr>
              <a:grpSpLocks/>
            </p:cNvGrpSpPr>
            <p:nvPr/>
          </p:nvGrpSpPr>
          <p:grpSpPr bwMode="auto">
            <a:xfrm>
              <a:off x="2006600" y="4090988"/>
              <a:ext cx="852488" cy="1096962"/>
              <a:chOff x="941" y="2311"/>
              <a:chExt cx="822" cy="761"/>
            </a:xfrm>
          </p:grpSpPr>
          <p:sp>
            <p:nvSpPr>
              <p:cNvPr id="34981" name="Freeform 120"/>
              <p:cNvSpPr>
                <a:spLocks/>
              </p:cNvSpPr>
              <p:nvPr/>
            </p:nvSpPr>
            <p:spPr bwMode="auto">
              <a:xfrm>
                <a:off x="1194" y="2326"/>
                <a:ext cx="99" cy="167"/>
              </a:xfrm>
              <a:custGeom>
                <a:avLst/>
                <a:gdLst>
                  <a:gd name="T0" fmla="*/ 30 w 126"/>
                  <a:gd name="T1" fmla="*/ 0 h 204"/>
                  <a:gd name="T2" fmla="*/ 22 w 126"/>
                  <a:gd name="T3" fmla="*/ 9 h 204"/>
                  <a:gd name="T4" fmla="*/ 17 w 126"/>
                  <a:gd name="T5" fmla="*/ 34 h 204"/>
                  <a:gd name="T6" fmla="*/ 0 w 126"/>
                  <a:gd name="T7" fmla="*/ 61 h 2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6" h="204">
                    <a:moveTo>
                      <a:pt x="126" y="0"/>
                    </a:moveTo>
                    <a:cubicBezTo>
                      <a:pt x="118" y="12"/>
                      <a:pt x="103" y="18"/>
                      <a:pt x="96" y="30"/>
                    </a:cubicBezTo>
                    <a:cubicBezTo>
                      <a:pt x="80" y="56"/>
                      <a:pt x="82" y="87"/>
                      <a:pt x="72" y="114"/>
                    </a:cubicBezTo>
                    <a:cubicBezTo>
                      <a:pt x="58" y="152"/>
                      <a:pt x="28" y="176"/>
                      <a:pt x="0" y="20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82" name="Freeform 121"/>
              <p:cNvSpPr>
                <a:spLocks/>
              </p:cNvSpPr>
              <p:nvPr/>
            </p:nvSpPr>
            <p:spPr bwMode="auto">
              <a:xfrm flipH="1">
                <a:off x="1312" y="2331"/>
                <a:ext cx="47" cy="569"/>
              </a:xfrm>
              <a:custGeom>
                <a:avLst/>
                <a:gdLst>
                  <a:gd name="T0" fmla="*/ 83 w 42"/>
                  <a:gd name="T1" fmla="*/ 0 h 300"/>
                  <a:gd name="T2" fmla="*/ 24 w 42"/>
                  <a:gd name="T3" fmla="*/ 2238 h 300"/>
                  <a:gd name="T4" fmla="*/ 0 w 42"/>
                  <a:gd name="T5" fmla="*/ 3911 h 300"/>
                  <a:gd name="T6" fmla="*/ 60 w 42"/>
                  <a:gd name="T7" fmla="*/ 13965 h 3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2" h="300">
                    <a:moveTo>
                      <a:pt x="42" y="0"/>
                    </a:moveTo>
                    <a:cubicBezTo>
                      <a:pt x="34" y="12"/>
                      <a:pt x="17" y="37"/>
                      <a:pt x="12" y="48"/>
                    </a:cubicBezTo>
                    <a:cubicBezTo>
                      <a:pt x="7" y="60"/>
                      <a:pt x="0" y="84"/>
                      <a:pt x="0" y="84"/>
                    </a:cubicBezTo>
                    <a:cubicBezTo>
                      <a:pt x="7" y="160"/>
                      <a:pt x="30" y="221"/>
                      <a:pt x="30" y="30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83" name="Freeform 122"/>
              <p:cNvSpPr>
                <a:spLocks/>
              </p:cNvSpPr>
              <p:nvPr/>
            </p:nvSpPr>
            <p:spPr bwMode="auto">
              <a:xfrm>
                <a:off x="1282" y="2311"/>
                <a:ext cx="80" cy="388"/>
              </a:xfrm>
              <a:custGeom>
                <a:avLst/>
                <a:gdLst>
                  <a:gd name="T0" fmla="*/ 8 w 102"/>
                  <a:gd name="T1" fmla="*/ 0 h 474"/>
                  <a:gd name="T2" fmla="*/ 2 w 102"/>
                  <a:gd name="T3" fmla="*/ 58 h 474"/>
                  <a:gd name="T4" fmla="*/ 16 w 102"/>
                  <a:gd name="T5" fmla="*/ 78 h 474"/>
                  <a:gd name="T6" fmla="*/ 19 w 102"/>
                  <a:gd name="T7" fmla="*/ 130 h 474"/>
                  <a:gd name="T8" fmla="*/ 16 w 102"/>
                  <a:gd name="T9" fmla="*/ 141 h 474"/>
                  <a:gd name="T10" fmla="*/ 16 w 102"/>
                  <a:gd name="T11" fmla="*/ 142 h 4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2" h="474">
                    <a:moveTo>
                      <a:pt x="32" y="0"/>
                    </a:moveTo>
                    <a:cubicBezTo>
                      <a:pt x="0" y="65"/>
                      <a:pt x="12" y="106"/>
                      <a:pt x="8" y="192"/>
                    </a:cubicBezTo>
                    <a:cubicBezTo>
                      <a:pt x="16" y="223"/>
                      <a:pt x="41" y="240"/>
                      <a:pt x="68" y="258"/>
                    </a:cubicBezTo>
                    <a:cubicBezTo>
                      <a:pt x="102" y="309"/>
                      <a:pt x="86" y="375"/>
                      <a:pt x="80" y="432"/>
                    </a:cubicBezTo>
                    <a:cubicBezTo>
                      <a:pt x="79" y="445"/>
                      <a:pt x="68" y="455"/>
                      <a:pt x="68" y="468"/>
                    </a:cubicBezTo>
                    <a:cubicBezTo>
                      <a:pt x="68" y="470"/>
                      <a:pt x="68" y="472"/>
                      <a:pt x="68" y="47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84" name="Freeform 123"/>
              <p:cNvSpPr>
                <a:spLocks/>
              </p:cNvSpPr>
              <p:nvPr/>
            </p:nvSpPr>
            <p:spPr bwMode="auto">
              <a:xfrm>
                <a:off x="1321" y="2321"/>
                <a:ext cx="122" cy="270"/>
              </a:xfrm>
              <a:custGeom>
                <a:avLst/>
                <a:gdLst>
                  <a:gd name="T0" fmla="*/ 0 w 156"/>
                  <a:gd name="T1" fmla="*/ 0 h 330"/>
                  <a:gd name="T2" fmla="*/ 22 w 156"/>
                  <a:gd name="T3" fmla="*/ 20 h 330"/>
                  <a:gd name="T4" fmla="*/ 32 w 156"/>
                  <a:gd name="T5" fmla="*/ 35 h 330"/>
                  <a:gd name="T6" fmla="*/ 35 w 156"/>
                  <a:gd name="T7" fmla="*/ 99 h 33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6" h="330">
                    <a:moveTo>
                      <a:pt x="0" y="0"/>
                    </a:moveTo>
                    <a:cubicBezTo>
                      <a:pt x="25" y="42"/>
                      <a:pt x="53" y="49"/>
                      <a:pt x="96" y="66"/>
                    </a:cubicBezTo>
                    <a:cubicBezTo>
                      <a:pt x="109" y="85"/>
                      <a:pt x="125" y="101"/>
                      <a:pt x="138" y="120"/>
                    </a:cubicBezTo>
                    <a:cubicBezTo>
                      <a:pt x="144" y="191"/>
                      <a:pt x="156" y="259"/>
                      <a:pt x="156" y="33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85" name="Freeform 124"/>
              <p:cNvSpPr>
                <a:spLocks/>
              </p:cNvSpPr>
              <p:nvPr/>
            </p:nvSpPr>
            <p:spPr bwMode="auto">
              <a:xfrm>
                <a:off x="1312" y="2361"/>
                <a:ext cx="287" cy="211"/>
              </a:xfrm>
              <a:custGeom>
                <a:avLst/>
                <a:gdLst>
                  <a:gd name="T0" fmla="*/ 0 w 366"/>
                  <a:gd name="T1" fmla="*/ 0 h 258"/>
                  <a:gd name="T2" fmla="*/ 5 w 366"/>
                  <a:gd name="T3" fmla="*/ 20 h 258"/>
                  <a:gd name="T4" fmla="*/ 16 w 366"/>
                  <a:gd name="T5" fmla="*/ 41 h 258"/>
                  <a:gd name="T6" fmla="*/ 85 w 366"/>
                  <a:gd name="T7" fmla="*/ 77 h 2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6" h="258">
                    <a:moveTo>
                      <a:pt x="0" y="0"/>
                    </a:moveTo>
                    <a:cubicBezTo>
                      <a:pt x="13" y="19"/>
                      <a:pt x="11" y="47"/>
                      <a:pt x="24" y="66"/>
                    </a:cubicBezTo>
                    <a:cubicBezTo>
                      <a:pt x="39" y="89"/>
                      <a:pt x="51" y="116"/>
                      <a:pt x="66" y="138"/>
                    </a:cubicBezTo>
                    <a:cubicBezTo>
                      <a:pt x="122" y="222"/>
                      <a:pt x="270" y="258"/>
                      <a:pt x="366" y="258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86" name="Freeform 125"/>
              <p:cNvSpPr>
                <a:spLocks/>
              </p:cNvSpPr>
              <p:nvPr/>
            </p:nvSpPr>
            <p:spPr bwMode="auto">
              <a:xfrm>
                <a:off x="974" y="2492"/>
                <a:ext cx="220" cy="94"/>
              </a:xfrm>
              <a:custGeom>
                <a:avLst/>
                <a:gdLst>
                  <a:gd name="T0" fmla="*/ 64 w 282"/>
                  <a:gd name="T1" fmla="*/ 2 h 115"/>
                  <a:gd name="T2" fmla="*/ 42 w 282"/>
                  <a:gd name="T3" fmla="*/ 4 h 115"/>
                  <a:gd name="T4" fmla="*/ 29 w 282"/>
                  <a:gd name="T5" fmla="*/ 15 h 115"/>
                  <a:gd name="T6" fmla="*/ 0 w 282"/>
                  <a:gd name="T7" fmla="*/ 34 h 1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115">
                    <a:moveTo>
                      <a:pt x="282" y="7"/>
                    </a:moveTo>
                    <a:cubicBezTo>
                      <a:pt x="248" y="0"/>
                      <a:pt x="219" y="2"/>
                      <a:pt x="186" y="13"/>
                    </a:cubicBezTo>
                    <a:cubicBezTo>
                      <a:pt x="168" y="31"/>
                      <a:pt x="151" y="33"/>
                      <a:pt x="132" y="49"/>
                    </a:cubicBezTo>
                    <a:cubicBezTo>
                      <a:pt x="90" y="84"/>
                      <a:pt x="56" y="115"/>
                      <a:pt x="0" y="115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" name="Group 126"/>
              <p:cNvGrpSpPr>
                <a:grpSpLocks/>
              </p:cNvGrpSpPr>
              <p:nvPr/>
            </p:nvGrpSpPr>
            <p:grpSpPr bwMode="auto">
              <a:xfrm>
                <a:off x="941" y="2508"/>
                <a:ext cx="178" cy="201"/>
                <a:chOff x="2004" y="2820"/>
                <a:chExt cx="228" cy="246"/>
              </a:xfrm>
            </p:grpSpPr>
            <p:sp>
              <p:nvSpPr>
                <p:cNvPr id="35066" name="Freeform 127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67" name="Freeform 128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68" name="Freeform 129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69" name="Freeform 130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70" name="Freeform 131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132"/>
              <p:cNvGrpSpPr>
                <a:grpSpLocks/>
              </p:cNvGrpSpPr>
              <p:nvPr/>
            </p:nvGrpSpPr>
            <p:grpSpPr bwMode="auto">
              <a:xfrm>
                <a:off x="1166" y="2670"/>
                <a:ext cx="179" cy="201"/>
                <a:chOff x="2004" y="2820"/>
                <a:chExt cx="228" cy="246"/>
              </a:xfrm>
            </p:grpSpPr>
            <p:sp>
              <p:nvSpPr>
                <p:cNvPr id="35061" name="Freeform 133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62" name="Freeform 134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63" name="Freeform 135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64" name="Freeform 136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65" name="Freeform 137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138"/>
              <p:cNvGrpSpPr>
                <a:grpSpLocks/>
              </p:cNvGrpSpPr>
              <p:nvPr/>
            </p:nvGrpSpPr>
            <p:grpSpPr bwMode="auto">
              <a:xfrm flipH="1">
                <a:off x="1368" y="2361"/>
                <a:ext cx="179" cy="201"/>
                <a:chOff x="2004" y="2820"/>
                <a:chExt cx="228" cy="246"/>
              </a:xfrm>
            </p:grpSpPr>
            <p:sp>
              <p:nvSpPr>
                <p:cNvPr id="35056" name="Freeform 139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7" name="Freeform 140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8" name="Freeform 141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9" name="Freeform 142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60" name="Freeform 143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144"/>
              <p:cNvGrpSpPr>
                <a:grpSpLocks/>
              </p:cNvGrpSpPr>
              <p:nvPr/>
            </p:nvGrpSpPr>
            <p:grpSpPr bwMode="auto">
              <a:xfrm>
                <a:off x="1138" y="2361"/>
                <a:ext cx="113" cy="201"/>
                <a:chOff x="2004" y="2820"/>
                <a:chExt cx="228" cy="246"/>
              </a:xfrm>
            </p:grpSpPr>
            <p:sp>
              <p:nvSpPr>
                <p:cNvPr id="35051" name="Freeform 145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2" name="Freeform 146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3" name="Freeform 147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4" name="Freeform 148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5" name="Freeform 149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150"/>
              <p:cNvGrpSpPr>
                <a:grpSpLocks/>
              </p:cNvGrpSpPr>
              <p:nvPr/>
            </p:nvGrpSpPr>
            <p:grpSpPr bwMode="auto">
              <a:xfrm flipH="1">
                <a:off x="1340" y="2518"/>
                <a:ext cx="66" cy="201"/>
                <a:chOff x="2004" y="2820"/>
                <a:chExt cx="228" cy="246"/>
              </a:xfrm>
            </p:grpSpPr>
            <p:sp>
              <p:nvSpPr>
                <p:cNvPr id="35046" name="Freeform 151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47" name="Freeform 152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48" name="Freeform 153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49" name="Freeform 154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0" name="Freeform 155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156"/>
              <p:cNvGrpSpPr>
                <a:grpSpLocks/>
              </p:cNvGrpSpPr>
              <p:nvPr/>
            </p:nvGrpSpPr>
            <p:grpSpPr bwMode="auto">
              <a:xfrm flipH="1">
                <a:off x="1298" y="2439"/>
                <a:ext cx="178" cy="201"/>
                <a:chOff x="2004" y="2820"/>
                <a:chExt cx="228" cy="246"/>
              </a:xfrm>
            </p:grpSpPr>
            <p:sp>
              <p:nvSpPr>
                <p:cNvPr id="35041" name="Freeform 157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42" name="Freeform 158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43" name="Freeform 159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44" name="Freeform 160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45" name="Freeform 161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162"/>
              <p:cNvGrpSpPr>
                <a:grpSpLocks/>
              </p:cNvGrpSpPr>
              <p:nvPr/>
            </p:nvGrpSpPr>
            <p:grpSpPr bwMode="auto">
              <a:xfrm flipH="1">
                <a:off x="1298" y="2650"/>
                <a:ext cx="178" cy="201"/>
                <a:chOff x="2004" y="2820"/>
                <a:chExt cx="228" cy="246"/>
              </a:xfrm>
            </p:grpSpPr>
            <p:sp>
              <p:nvSpPr>
                <p:cNvPr id="35036" name="Freeform 163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37" name="Freeform 164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38" name="Freeform 165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39" name="Freeform 166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40" name="Freeform 167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816" name="Group 168"/>
              <p:cNvGrpSpPr>
                <a:grpSpLocks/>
              </p:cNvGrpSpPr>
              <p:nvPr/>
            </p:nvGrpSpPr>
            <p:grpSpPr bwMode="auto">
              <a:xfrm flipH="1">
                <a:off x="1364" y="2518"/>
                <a:ext cx="178" cy="201"/>
                <a:chOff x="2004" y="2820"/>
                <a:chExt cx="228" cy="246"/>
              </a:xfrm>
            </p:grpSpPr>
            <p:sp>
              <p:nvSpPr>
                <p:cNvPr id="35031" name="Freeform 169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32" name="Freeform 170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33" name="Freeform 171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34" name="Freeform 172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35" name="Freeform 173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817" name="Group 174"/>
              <p:cNvGrpSpPr>
                <a:grpSpLocks/>
              </p:cNvGrpSpPr>
              <p:nvPr/>
            </p:nvGrpSpPr>
            <p:grpSpPr bwMode="auto">
              <a:xfrm flipH="1">
                <a:off x="1443" y="2591"/>
                <a:ext cx="179" cy="201"/>
                <a:chOff x="2004" y="2820"/>
                <a:chExt cx="228" cy="246"/>
              </a:xfrm>
            </p:grpSpPr>
            <p:sp>
              <p:nvSpPr>
                <p:cNvPr id="35026" name="Freeform 175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27" name="Freeform 176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28" name="Freeform 177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29" name="Freeform 178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30" name="Freeform 179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819" name="Group 180"/>
              <p:cNvGrpSpPr>
                <a:grpSpLocks/>
              </p:cNvGrpSpPr>
              <p:nvPr/>
            </p:nvGrpSpPr>
            <p:grpSpPr bwMode="auto">
              <a:xfrm flipH="1">
                <a:off x="1584" y="2572"/>
                <a:ext cx="179" cy="201"/>
                <a:chOff x="2004" y="2820"/>
                <a:chExt cx="228" cy="246"/>
              </a:xfrm>
            </p:grpSpPr>
            <p:sp>
              <p:nvSpPr>
                <p:cNvPr id="35021" name="Freeform 181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22" name="Freeform 182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23" name="Freeform 183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24" name="Freeform 184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25" name="Freeform 185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820" name="Group 186"/>
              <p:cNvGrpSpPr>
                <a:grpSpLocks/>
              </p:cNvGrpSpPr>
              <p:nvPr/>
            </p:nvGrpSpPr>
            <p:grpSpPr bwMode="auto">
              <a:xfrm flipH="1">
                <a:off x="1411" y="2390"/>
                <a:ext cx="178" cy="201"/>
                <a:chOff x="2004" y="2820"/>
                <a:chExt cx="228" cy="246"/>
              </a:xfrm>
            </p:grpSpPr>
            <p:sp>
              <p:nvSpPr>
                <p:cNvPr id="35016" name="Freeform 187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17" name="Freeform 188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18" name="Freeform 189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19" name="Freeform 190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20" name="Freeform 191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821" name="Group 192"/>
              <p:cNvGrpSpPr>
                <a:grpSpLocks/>
              </p:cNvGrpSpPr>
              <p:nvPr/>
            </p:nvGrpSpPr>
            <p:grpSpPr bwMode="auto">
              <a:xfrm>
                <a:off x="1209" y="2841"/>
                <a:ext cx="112" cy="202"/>
                <a:chOff x="2004" y="2820"/>
                <a:chExt cx="228" cy="246"/>
              </a:xfrm>
            </p:grpSpPr>
            <p:sp>
              <p:nvSpPr>
                <p:cNvPr id="35011" name="Freeform 193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12" name="Freeform 194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13" name="Freeform 195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14" name="Freeform 196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15" name="Freeform 197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822" name="Group 198"/>
              <p:cNvGrpSpPr>
                <a:grpSpLocks/>
              </p:cNvGrpSpPr>
              <p:nvPr/>
            </p:nvGrpSpPr>
            <p:grpSpPr bwMode="auto">
              <a:xfrm flipH="1">
                <a:off x="1326" y="2871"/>
                <a:ext cx="179" cy="201"/>
                <a:chOff x="2004" y="2820"/>
                <a:chExt cx="228" cy="246"/>
              </a:xfrm>
            </p:grpSpPr>
            <p:sp>
              <p:nvSpPr>
                <p:cNvPr id="35006" name="Freeform 199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07" name="Freeform 200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08" name="Freeform 201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09" name="Freeform 202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10" name="Freeform 203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823" name="Group 204"/>
              <p:cNvGrpSpPr>
                <a:grpSpLocks/>
              </p:cNvGrpSpPr>
              <p:nvPr/>
            </p:nvGrpSpPr>
            <p:grpSpPr bwMode="auto">
              <a:xfrm flipH="1">
                <a:off x="1124" y="2503"/>
                <a:ext cx="179" cy="201"/>
                <a:chOff x="2004" y="2820"/>
                <a:chExt cx="228" cy="246"/>
              </a:xfrm>
            </p:grpSpPr>
            <p:sp>
              <p:nvSpPr>
                <p:cNvPr id="35001" name="Freeform 205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02" name="Freeform 206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03" name="Freeform 207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04" name="Freeform 208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05" name="Freeform 209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4824" name="Group 96"/>
            <p:cNvGrpSpPr>
              <a:grpSpLocks/>
            </p:cNvGrpSpPr>
            <p:nvPr/>
          </p:nvGrpSpPr>
          <p:grpSpPr bwMode="auto">
            <a:xfrm>
              <a:off x="2863850" y="2662238"/>
              <a:ext cx="1106488" cy="1741487"/>
              <a:chOff x="1953" y="1905"/>
              <a:chExt cx="849" cy="1379"/>
            </a:xfrm>
          </p:grpSpPr>
          <p:sp>
            <p:nvSpPr>
              <p:cNvPr id="34959" name="Freeform 97"/>
              <p:cNvSpPr>
                <a:spLocks/>
              </p:cNvSpPr>
              <p:nvPr/>
            </p:nvSpPr>
            <p:spPr bwMode="auto">
              <a:xfrm>
                <a:off x="2373" y="1997"/>
                <a:ext cx="192" cy="187"/>
              </a:xfrm>
              <a:custGeom>
                <a:avLst/>
                <a:gdLst>
                  <a:gd name="T0" fmla="*/ 0 w 388"/>
                  <a:gd name="T1" fmla="*/ 3 h 402"/>
                  <a:gd name="T2" fmla="*/ 0 w 388"/>
                  <a:gd name="T3" fmla="*/ 2 h 402"/>
                  <a:gd name="T4" fmla="*/ 1 w 388"/>
                  <a:gd name="T5" fmla="*/ 1 h 402"/>
                  <a:gd name="T6" fmla="*/ 2 w 388"/>
                  <a:gd name="T7" fmla="*/ 0 h 402"/>
                  <a:gd name="T8" fmla="*/ 2 w 388"/>
                  <a:gd name="T9" fmla="*/ 0 h 402"/>
                  <a:gd name="T10" fmla="*/ 2 w 388"/>
                  <a:gd name="T11" fmla="*/ 0 h 402"/>
                  <a:gd name="T12" fmla="*/ 4 w 388"/>
                  <a:gd name="T13" fmla="*/ 0 h 402"/>
                  <a:gd name="T14" fmla="*/ 5 w 388"/>
                  <a:gd name="T15" fmla="*/ 1 h 402"/>
                  <a:gd name="T16" fmla="*/ 5 w 388"/>
                  <a:gd name="T17" fmla="*/ 3 h 402"/>
                  <a:gd name="T18" fmla="*/ 5 w 388"/>
                  <a:gd name="T19" fmla="*/ 4 h 402"/>
                  <a:gd name="T20" fmla="*/ 5 w 388"/>
                  <a:gd name="T21" fmla="*/ 3 h 402"/>
                  <a:gd name="T22" fmla="*/ 5 w 388"/>
                  <a:gd name="T23" fmla="*/ 3 h 402"/>
                  <a:gd name="T24" fmla="*/ 4 w 388"/>
                  <a:gd name="T25" fmla="*/ 2 h 402"/>
                  <a:gd name="T26" fmla="*/ 4 w 388"/>
                  <a:gd name="T27" fmla="*/ 1 h 402"/>
                  <a:gd name="T28" fmla="*/ 3 w 388"/>
                  <a:gd name="T29" fmla="*/ 1 h 402"/>
                  <a:gd name="T30" fmla="*/ 2 w 388"/>
                  <a:gd name="T31" fmla="*/ 1 h 402"/>
                  <a:gd name="T32" fmla="*/ 2 w 388"/>
                  <a:gd name="T33" fmla="*/ 2 h 402"/>
                  <a:gd name="T34" fmla="*/ 1 w 388"/>
                  <a:gd name="T35" fmla="*/ 2 h 402"/>
                  <a:gd name="T36" fmla="*/ 0 w 388"/>
                  <a:gd name="T37" fmla="*/ 3 h 402"/>
                  <a:gd name="T38" fmla="*/ 0 w 388"/>
                  <a:gd name="T39" fmla="*/ 3 h 4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8" h="402">
                    <a:moveTo>
                      <a:pt x="0" y="273"/>
                    </a:moveTo>
                    <a:cubicBezTo>
                      <a:pt x="15" y="243"/>
                      <a:pt x="25" y="212"/>
                      <a:pt x="40" y="182"/>
                    </a:cubicBezTo>
                    <a:cubicBezTo>
                      <a:pt x="56" y="150"/>
                      <a:pt x="85" y="133"/>
                      <a:pt x="101" y="101"/>
                    </a:cubicBezTo>
                    <a:cubicBezTo>
                      <a:pt x="111" y="81"/>
                      <a:pt x="121" y="60"/>
                      <a:pt x="131" y="40"/>
                    </a:cubicBezTo>
                    <a:cubicBezTo>
                      <a:pt x="136" y="31"/>
                      <a:pt x="132" y="16"/>
                      <a:pt x="141" y="10"/>
                    </a:cubicBezTo>
                    <a:cubicBezTo>
                      <a:pt x="155" y="1"/>
                      <a:pt x="175" y="3"/>
                      <a:pt x="192" y="0"/>
                    </a:cubicBezTo>
                    <a:cubicBezTo>
                      <a:pt x="219" y="3"/>
                      <a:pt x="248" y="0"/>
                      <a:pt x="273" y="10"/>
                    </a:cubicBezTo>
                    <a:cubicBezTo>
                      <a:pt x="275" y="11"/>
                      <a:pt x="330" y="86"/>
                      <a:pt x="333" y="91"/>
                    </a:cubicBezTo>
                    <a:cubicBezTo>
                      <a:pt x="346" y="141"/>
                      <a:pt x="351" y="193"/>
                      <a:pt x="363" y="243"/>
                    </a:cubicBezTo>
                    <a:cubicBezTo>
                      <a:pt x="367" y="283"/>
                      <a:pt x="388" y="402"/>
                      <a:pt x="374" y="364"/>
                    </a:cubicBezTo>
                    <a:cubicBezTo>
                      <a:pt x="370" y="354"/>
                      <a:pt x="370" y="342"/>
                      <a:pt x="363" y="334"/>
                    </a:cubicBezTo>
                    <a:cubicBezTo>
                      <a:pt x="356" y="327"/>
                      <a:pt x="350" y="320"/>
                      <a:pt x="343" y="313"/>
                    </a:cubicBezTo>
                    <a:cubicBezTo>
                      <a:pt x="330" y="273"/>
                      <a:pt x="316" y="232"/>
                      <a:pt x="303" y="192"/>
                    </a:cubicBezTo>
                    <a:cubicBezTo>
                      <a:pt x="299" y="179"/>
                      <a:pt x="282" y="173"/>
                      <a:pt x="273" y="162"/>
                    </a:cubicBezTo>
                    <a:cubicBezTo>
                      <a:pt x="237" y="119"/>
                      <a:pt x="271" y="137"/>
                      <a:pt x="222" y="121"/>
                    </a:cubicBezTo>
                    <a:cubicBezTo>
                      <a:pt x="205" y="124"/>
                      <a:pt x="187" y="124"/>
                      <a:pt x="171" y="131"/>
                    </a:cubicBezTo>
                    <a:cubicBezTo>
                      <a:pt x="155" y="138"/>
                      <a:pt x="141" y="172"/>
                      <a:pt x="131" y="182"/>
                    </a:cubicBezTo>
                    <a:cubicBezTo>
                      <a:pt x="123" y="190"/>
                      <a:pt x="111" y="195"/>
                      <a:pt x="101" y="202"/>
                    </a:cubicBezTo>
                    <a:cubicBezTo>
                      <a:pt x="76" y="279"/>
                      <a:pt x="101" y="263"/>
                      <a:pt x="20" y="273"/>
                    </a:cubicBezTo>
                    <a:cubicBezTo>
                      <a:pt x="13" y="274"/>
                      <a:pt x="7" y="273"/>
                      <a:pt x="0" y="273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0" name="Freeform 98"/>
              <p:cNvSpPr>
                <a:spLocks/>
              </p:cNvSpPr>
              <p:nvPr/>
            </p:nvSpPr>
            <p:spPr bwMode="auto">
              <a:xfrm>
                <a:off x="2375" y="2275"/>
                <a:ext cx="335" cy="139"/>
              </a:xfrm>
              <a:custGeom>
                <a:avLst/>
                <a:gdLst>
                  <a:gd name="T0" fmla="*/ 0 w 388"/>
                  <a:gd name="T1" fmla="*/ 0 h 402"/>
                  <a:gd name="T2" fmla="*/ 16 w 388"/>
                  <a:gd name="T3" fmla="*/ 0 h 402"/>
                  <a:gd name="T4" fmla="*/ 41 w 388"/>
                  <a:gd name="T5" fmla="*/ 0 h 402"/>
                  <a:gd name="T6" fmla="*/ 54 w 388"/>
                  <a:gd name="T7" fmla="*/ 0 h 402"/>
                  <a:gd name="T8" fmla="*/ 59 w 388"/>
                  <a:gd name="T9" fmla="*/ 0 h 402"/>
                  <a:gd name="T10" fmla="*/ 79 w 388"/>
                  <a:gd name="T11" fmla="*/ 0 h 402"/>
                  <a:gd name="T12" fmla="*/ 113 w 388"/>
                  <a:gd name="T13" fmla="*/ 0 h 402"/>
                  <a:gd name="T14" fmla="*/ 139 w 388"/>
                  <a:gd name="T15" fmla="*/ 0 h 402"/>
                  <a:gd name="T16" fmla="*/ 150 w 388"/>
                  <a:gd name="T17" fmla="*/ 0 h 402"/>
                  <a:gd name="T18" fmla="*/ 155 w 388"/>
                  <a:gd name="T19" fmla="*/ 1 h 402"/>
                  <a:gd name="T20" fmla="*/ 150 w 388"/>
                  <a:gd name="T21" fmla="*/ 1 h 402"/>
                  <a:gd name="T22" fmla="*/ 142 w 388"/>
                  <a:gd name="T23" fmla="*/ 0 h 402"/>
                  <a:gd name="T24" fmla="*/ 125 w 388"/>
                  <a:gd name="T25" fmla="*/ 0 h 402"/>
                  <a:gd name="T26" fmla="*/ 113 w 388"/>
                  <a:gd name="T27" fmla="*/ 0 h 402"/>
                  <a:gd name="T28" fmla="*/ 92 w 388"/>
                  <a:gd name="T29" fmla="*/ 0 h 402"/>
                  <a:gd name="T30" fmla="*/ 72 w 388"/>
                  <a:gd name="T31" fmla="*/ 0 h 402"/>
                  <a:gd name="T32" fmla="*/ 54 w 388"/>
                  <a:gd name="T33" fmla="*/ 0 h 402"/>
                  <a:gd name="T34" fmla="*/ 41 w 388"/>
                  <a:gd name="T35" fmla="*/ 0 h 402"/>
                  <a:gd name="T36" fmla="*/ 8 w 388"/>
                  <a:gd name="T37" fmla="*/ 0 h 402"/>
                  <a:gd name="T38" fmla="*/ 0 w 388"/>
                  <a:gd name="T39" fmla="*/ 0 h 4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8" h="402">
                    <a:moveTo>
                      <a:pt x="0" y="273"/>
                    </a:moveTo>
                    <a:cubicBezTo>
                      <a:pt x="15" y="243"/>
                      <a:pt x="25" y="212"/>
                      <a:pt x="40" y="182"/>
                    </a:cubicBezTo>
                    <a:cubicBezTo>
                      <a:pt x="56" y="150"/>
                      <a:pt x="85" y="133"/>
                      <a:pt x="101" y="101"/>
                    </a:cubicBezTo>
                    <a:cubicBezTo>
                      <a:pt x="111" y="81"/>
                      <a:pt x="121" y="60"/>
                      <a:pt x="131" y="40"/>
                    </a:cubicBezTo>
                    <a:cubicBezTo>
                      <a:pt x="136" y="31"/>
                      <a:pt x="132" y="16"/>
                      <a:pt x="141" y="10"/>
                    </a:cubicBezTo>
                    <a:cubicBezTo>
                      <a:pt x="155" y="1"/>
                      <a:pt x="175" y="3"/>
                      <a:pt x="192" y="0"/>
                    </a:cubicBezTo>
                    <a:cubicBezTo>
                      <a:pt x="219" y="3"/>
                      <a:pt x="248" y="0"/>
                      <a:pt x="273" y="10"/>
                    </a:cubicBezTo>
                    <a:cubicBezTo>
                      <a:pt x="275" y="11"/>
                      <a:pt x="330" y="86"/>
                      <a:pt x="333" y="91"/>
                    </a:cubicBezTo>
                    <a:cubicBezTo>
                      <a:pt x="346" y="141"/>
                      <a:pt x="351" y="193"/>
                      <a:pt x="363" y="243"/>
                    </a:cubicBezTo>
                    <a:cubicBezTo>
                      <a:pt x="367" y="283"/>
                      <a:pt x="388" y="402"/>
                      <a:pt x="374" y="364"/>
                    </a:cubicBezTo>
                    <a:cubicBezTo>
                      <a:pt x="370" y="354"/>
                      <a:pt x="370" y="342"/>
                      <a:pt x="363" y="334"/>
                    </a:cubicBezTo>
                    <a:cubicBezTo>
                      <a:pt x="356" y="327"/>
                      <a:pt x="350" y="320"/>
                      <a:pt x="343" y="313"/>
                    </a:cubicBezTo>
                    <a:cubicBezTo>
                      <a:pt x="330" y="273"/>
                      <a:pt x="316" y="232"/>
                      <a:pt x="303" y="192"/>
                    </a:cubicBezTo>
                    <a:cubicBezTo>
                      <a:pt x="299" y="179"/>
                      <a:pt x="282" y="173"/>
                      <a:pt x="273" y="162"/>
                    </a:cubicBezTo>
                    <a:cubicBezTo>
                      <a:pt x="237" y="119"/>
                      <a:pt x="271" y="137"/>
                      <a:pt x="222" y="121"/>
                    </a:cubicBezTo>
                    <a:cubicBezTo>
                      <a:pt x="205" y="124"/>
                      <a:pt x="187" y="124"/>
                      <a:pt x="171" y="131"/>
                    </a:cubicBezTo>
                    <a:cubicBezTo>
                      <a:pt x="155" y="138"/>
                      <a:pt x="141" y="172"/>
                      <a:pt x="131" y="182"/>
                    </a:cubicBezTo>
                    <a:cubicBezTo>
                      <a:pt x="123" y="190"/>
                      <a:pt x="111" y="195"/>
                      <a:pt x="101" y="202"/>
                    </a:cubicBezTo>
                    <a:cubicBezTo>
                      <a:pt x="76" y="279"/>
                      <a:pt x="101" y="263"/>
                      <a:pt x="20" y="273"/>
                    </a:cubicBezTo>
                    <a:cubicBezTo>
                      <a:pt x="13" y="274"/>
                      <a:pt x="7" y="273"/>
                      <a:pt x="0" y="273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1" name="Freeform 99"/>
              <p:cNvSpPr>
                <a:spLocks/>
              </p:cNvSpPr>
              <p:nvPr/>
            </p:nvSpPr>
            <p:spPr bwMode="auto">
              <a:xfrm>
                <a:off x="2375" y="2485"/>
                <a:ext cx="384" cy="201"/>
              </a:xfrm>
              <a:custGeom>
                <a:avLst/>
                <a:gdLst>
                  <a:gd name="T0" fmla="*/ 0 w 388"/>
                  <a:gd name="T1" fmla="*/ 5 h 402"/>
                  <a:gd name="T2" fmla="*/ 40 w 388"/>
                  <a:gd name="T3" fmla="*/ 3 h 402"/>
                  <a:gd name="T4" fmla="*/ 95 w 388"/>
                  <a:gd name="T5" fmla="*/ 2 h 402"/>
                  <a:gd name="T6" fmla="*/ 125 w 388"/>
                  <a:gd name="T7" fmla="*/ 1 h 402"/>
                  <a:gd name="T8" fmla="*/ 135 w 388"/>
                  <a:gd name="T9" fmla="*/ 1 h 402"/>
                  <a:gd name="T10" fmla="*/ 180 w 388"/>
                  <a:gd name="T11" fmla="*/ 0 h 402"/>
                  <a:gd name="T12" fmla="*/ 255 w 388"/>
                  <a:gd name="T13" fmla="*/ 1 h 402"/>
                  <a:gd name="T14" fmla="*/ 315 w 388"/>
                  <a:gd name="T15" fmla="*/ 2 h 402"/>
                  <a:gd name="T16" fmla="*/ 339 w 388"/>
                  <a:gd name="T17" fmla="*/ 4 h 402"/>
                  <a:gd name="T18" fmla="*/ 350 w 388"/>
                  <a:gd name="T19" fmla="*/ 6 h 402"/>
                  <a:gd name="T20" fmla="*/ 339 w 388"/>
                  <a:gd name="T21" fmla="*/ 6 h 402"/>
                  <a:gd name="T22" fmla="*/ 324 w 388"/>
                  <a:gd name="T23" fmla="*/ 5 h 402"/>
                  <a:gd name="T24" fmla="*/ 285 w 388"/>
                  <a:gd name="T25" fmla="*/ 3 h 402"/>
                  <a:gd name="T26" fmla="*/ 255 w 388"/>
                  <a:gd name="T27" fmla="*/ 3 h 402"/>
                  <a:gd name="T28" fmla="*/ 210 w 388"/>
                  <a:gd name="T29" fmla="*/ 2 h 402"/>
                  <a:gd name="T30" fmla="*/ 159 w 388"/>
                  <a:gd name="T31" fmla="*/ 3 h 402"/>
                  <a:gd name="T32" fmla="*/ 125 w 388"/>
                  <a:gd name="T33" fmla="*/ 3 h 402"/>
                  <a:gd name="T34" fmla="*/ 95 w 388"/>
                  <a:gd name="T35" fmla="*/ 4 h 402"/>
                  <a:gd name="T36" fmla="*/ 20 w 388"/>
                  <a:gd name="T37" fmla="*/ 5 h 402"/>
                  <a:gd name="T38" fmla="*/ 0 w 388"/>
                  <a:gd name="T39" fmla="*/ 5 h 4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8" h="402">
                    <a:moveTo>
                      <a:pt x="0" y="273"/>
                    </a:moveTo>
                    <a:cubicBezTo>
                      <a:pt x="15" y="243"/>
                      <a:pt x="25" y="212"/>
                      <a:pt x="40" y="182"/>
                    </a:cubicBezTo>
                    <a:cubicBezTo>
                      <a:pt x="56" y="150"/>
                      <a:pt x="85" y="133"/>
                      <a:pt x="101" y="101"/>
                    </a:cubicBezTo>
                    <a:cubicBezTo>
                      <a:pt x="111" y="81"/>
                      <a:pt x="121" y="60"/>
                      <a:pt x="131" y="40"/>
                    </a:cubicBezTo>
                    <a:cubicBezTo>
                      <a:pt x="136" y="31"/>
                      <a:pt x="132" y="16"/>
                      <a:pt x="141" y="10"/>
                    </a:cubicBezTo>
                    <a:cubicBezTo>
                      <a:pt x="155" y="1"/>
                      <a:pt x="175" y="3"/>
                      <a:pt x="192" y="0"/>
                    </a:cubicBezTo>
                    <a:cubicBezTo>
                      <a:pt x="219" y="3"/>
                      <a:pt x="248" y="0"/>
                      <a:pt x="273" y="10"/>
                    </a:cubicBezTo>
                    <a:cubicBezTo>
                      <a:pt x="275" y="11"/>
                      <a:pt x="330" y="86"/>
                      <a:pt x="333" y="91"/>
                    </a:cubicBezTo>
                    <a:cubicBezTo>
                      <a:pt x="346" y="141"/>
                      <a:pt x="351" y="193"/>
                      <a:pt x="363" y="243"/>
                    </a:cubicBezTo>
                    <a:cubicBezTo>
                      <a:pt x="367" y="283"/>
                      <a:pt x="388" y="402"/>
                      <a:pt x="374" y="364"/>
                    </a:cubicBezTo>
                    <a:cubicBezTo>
                      <a:pt x="370" y="354"/>
                      <a:pt x="370" y="342"/>
                      <a:pt x="363" y="334"/>
                    </a:cubicBezTo>
                    <a:cubicBezTo>
                      <a:pt x="356" y="327"/>
                      <a:pt x="350" y="320"/>
                      <a:pt x="343" y="313"/>
                    </a:cubicBezTo>
                    <a:cubicBezTo>
                      <a:pt x="330" y="273"/>
                      <a:pt x="316" y="232"/>
                      <a:pt x="303" y="192"/>
                    </a:cubicBezTo>
                    <a:cubicBezTo>
                      <a:pt x="299" y="179"/>
                      <a:pt x="282" y="173"/>
                      <a:pt x="273" y="162"/>
                    </a:cubicBezTo>
                    <a:cubicBezTo>
                      <a:pt x="237" y="119"/>
                      <a:pt x="271" y="137"/>
                      <a:pt x="222" y="121"/>
                    </a:cubicBezTo>
                    <a:cubicBezTo>
                      <a:pt x="205" y="124"/>
                      <a:pt x="187" y="124"/>
                      <a:pt x="171" y="131"/>
                    </a:cubicBezTo>
                    <a:cubicBezTo>
                      <a:pt x="155" y="138"/>
                      <a:pt x="141" y="172"/>
                      <a:pt x="131" y="182"/>
                    </a:cubicBezTo>
                    <a:cubicBezTo>
                      <a:pt x="123" y="190"/>
                      <a:pt x="111" y="195"/>
                      <a:pt x="101" y="202"/>
                    </a:cubicBezTo>
                    <a:cubicBezTo>
                      <a:pt x="76" y="279"/>
                      <a:pt x="101" y="263"/>
                      <a:pt x="20" y="273"/>
                    </a:cubicBezTo>
                    <a:cubicBezTo>
                      <a:pt x="13" y="274"/>
                      <a:pt x="7" y="273"/>
                      <a:pt x="0" y="273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2" name="AutoShape 100"/>
              <p:cNvSpPr>
                <a:spLocks noChangeArrowheads="1"/>
              </p:cNvSpPr>
              <p:nvPr/>
            </p:nvSpPr>
            <p:spPr bwMode="auto">
              <a:xfrm>
                <a:off x="2375" y="1995"/>
                <a:ext cx="53" cy="1289"/>
              </a:xfrm>
              <a:prstGeom prst="rtTriangl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63" name="Freeform 101"/>
              <p:cNvSpPr>
                <a:spLocks/>
              </p:cNvSpPr>
              <p:nvPr/>
            </p:nvSpPr>
            <p:spPr bwMode="auto">
              <a:xfrm>
                <a:off x="2375" y="2631"/>
                <a:ext cx="427" cy="272"/>
              </a:xfrm>
              <a:custGeom>
                <a:avLst/>
                <a:gdLst>
                  <a:gd name="T0" fmla="*/ 0 w 388"/>
                  <a:gd name="T1" fmla="*/ 26 h 402"/>
                  <a:gd name="T2" fmla="*/ 70 w 388"/>
                  <a:gd name="T3" fmla="*/ 18 h 402"/>
                  <a:gd name="T4" fmla="*/ 178 w 388"/>
                  <a:gd name="T5" fmla="*/ 9 h 402"/>
                  <a:gd name="T6" fmla="*/ 231 w 388"/>
                  <a:gd name="T7" fmla="*/ 3 h 402"/>
                  <a:gd name="T8" fmla="*/ 251 w 388"/>
                  <a:gd name="T9" fmla="*/ 1 h 402"/>
                  <a:gd name="T10" fmla="*/ 340 w 388"/>
                  <a:gd name="T11" fmla="*/ 0 h 402"/>
                  <a:gd name="T12" fmla="*/ 483 w 388"/>
                  <a:gd name="T13" fmla="*/ 1 h 402"/>
                  <a:gd name="T14" fmla="*/ 592 w 388"/>
                  <a:gd name="T15" fmla="*/ 9 h 402"/>
                  <a:gd name="T16" fmla="*/ 644 w 388"/>
                  <a:gd name="T17" fmla="*/ 24 h 402"/>
                  <a:gd name="T18" fmla="*/ 665 w 388"/>
                  <a:gd name="T19" fmla="*/ 35 h 402"/>
                  <a:gd name="T20" fmla="*/ 644 w 388"/>
                  <a:gd name="T21" fmla="*/ 32 h 402"/>
                  <a:gd name="T22" fmla="*/ 610 w 388"/>
                  <a:gd name="T23" fmla="*/ 30 h 402"/>
                  <a:gd name="T24" fmla="*/ 538 w 388"/>
                  <a:gd name="T25" fmla="*/ 19 h 402"/>
                  <a:gd name="T26" fmla="*/ 483 w 388"/>
                  <a:gd name="T27" fmla="*/ 16 h 402"/>
                  <a:gd name="T28" fmla="*/ 395 w 388"/>
                  <a:gd name="T29" fmla="*/ 12 h 402"/>
                  <a:gd name="T30" fmla="*/ 304 w 388"/>
                  <a:gd name="T31" fmla="*/ 13 h 402"/>
                  <a:gd name="T32" fmla="*/ 231 w 388"/>
                  <a:gd name="T33" fmla="*/ 18 h 402"/>
                  <a:gd name="T34" fmla="*/ 178 w 388"/>
                  <a:gd name="T35" fmla="*/ 20 h 402"/>
                  <a:gd name="T36" fmla="*/ 35 w 388"/>
                  <a:gd name="T37" fmla="*/ 26 h 402"/>
                  <a:gd name="T38" fmla="*/ 0 w 388"/>
                  <a:gd name="T39" fmla="*/ 26 h 4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8" h="402">
                    <a:moveTo>
                      <a:pt x="0" y="273"/>
                    </a:moveTo>
                    <a:cubicBezTo>
                      <a:pt x="15" y="243"/>
                      <a:pt x="25" y="212"/>
                      <a:pt x="40" y="182"/>
                    </a:cubicBezTo>
                    <a:cubicBezTo>
                      <a:pt x="56" y="150"/>
                      <a:pt x="85" y="133"/>
                      <a:pt x="101" y="101"/>
                    </a:cubicBezTo>
                    <a:cubicBezTo>
                      <a:pt x="111" y="81"/>
                      <a:pt x="121" y="60"/>
                      <a:pt x="131" y="40"/>
                    </a:cubicBezTo>
                    <a:cubicBezTo>
                      <a:pt x="136" y="31"/>
                      <a:pt x="132" y="16"/>
                      <a:pt x="141" y="10"/>
                    </a:cubicBezTo>
                    <a:cubicBezTo>
                      <a:pt x="155" y="1"/>
                      <a:pt x="175" y="3"/>
                      <a:pt x="192" y="0"/>
                    </a:cubicBezTo>
                    <a:cubicBezTo>
                      <a:pt x="219" y="3"/>
                      <a:pt x="248" y="0"/>
                      <a:pt x="273" y="10"/>
                    </a:cubicBezTo>
                    <a:cubicBezTo>
                      <a:pt x="275" y="11"/>
                      <a:pt x="330" y="86"/>
                      <a:pt x="333" y="91"/>
                    </a:cubicBezTo>
                    <a:cubicBezTo>
                      <a:pt x="346" y="141"/>
                      <a:pt x="351" y="193"/>
                      <a:pt x="363" y="243"/>
                    </a:cubicBezTo>
                    <a:cubicBezTo>
                      <a:pt x="367" y="283"/>
                      <a:pt x="388" y="402"/>
                      <a:pt x="374" y="364"/>
                    </a:cubicBezTo>
                    <a:cubicBezTo>
                      <a:pt x="370" y="354"/>
                      <a:pt x="370" y="342"/>
                      <a:pt x="363" y="334"/>
                    </a:cubicBezTo>
                    <a:cubicBezTo>
                      <a:pt x="356" y="327"/>
                      <a:pt x="350" y="320"/>
                      <a:pt x="343" y="313"/>
                    </a:cubicBezTo>
                    <a:cubicBezTo>
                      <a:pt x="330" y="273"/>
                      <a:pt x="316" y="232"/>
                      <a:pt x="303" y="192"/>
                    </a:cubicBezTo>
                    <a:cubicBezTo>
                      <a:pt x="299" y="179"/>
                      <a:pt x="282" y="173"/>
                      <a:pt x="273" y="162"/>
                    </a:cubicBezTo>
                    <a:cubicBezTo>
                      <a:pt x="237" y="119"/>
                      <a:pt x="271" y="137"/>
                      <a:pt x="222" y="121"/>
                    </a:cubicBezTo>
                    <a:cubicBezTo>
                      <a:pt x="205" y="124"/>
                      <a:pt x="187" y="124"/>
                      <a:pt x="171" y="131"/>
                    </a:cubicBezTo>
                    <a:cubicBezTo>
                      <a:pt x="155" y="138"/>
                      <a:pt x="141" y="172"/>
                      <a:pt x="131" y="182"/>
                    </a:cubicBezTo>
                    <a:cubicBezTo>
                      <a:pt x="123" y="190"/>
                      <a:pt x="111" y="195"/>
                      <a:pt x="101" y="202"/>
                    </a:cubicBezTo>
                    <a:cubicBezTo>
                      <a:pt x="76" y="279"/>
                      <a:pt x="101" y="263"/>
                      <a:pt x="20" y="273"/>
                    </a:cubicBezTo>
                    <a:cubicBezTo>
                      <a:pt x="13" y="274"/>
                      <a:pt x="7" y="273"/>
                      <a:pt x="0" y="273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4" name="Freeform 102"/>
              <p:cNvSpPr>
                <a:spLocks/>
              </p:cNvSpPr>
              <p:nvPr/>
            </p:nvSpPr>
            <p:spPr bwMode="auto">
              <a:xfrm>
                <a:off x="1953" y="2686"/>
                <a:ext cx="427" cy="272"/>
              </a:xfrm>
              <a:custGeom>
                <a:avLst/>
                <a:gdLst>
                  <a:gd name="T0" fmla="*/ 0 w 388"/>
                  <a:gd name="T1" fmla="*/ 26 h 402"/>
                  <a:gd name="T2" fmla="*/ 70 w 388"/>
                  <a:gd name="T3" fmla="*/ 18 h 402"/>
                  <a:gd name="T4" fmla="*/ 178 w 388"/>
                  <a:gd name="T5" fmla="*/ 9 h 402"/>
                  <a:gd name="T6" fmla="*/ 231 w 388"/>
                  <a:gd name="T7" fmla="*/ 3 h 402"/>
                  <a:gd name="T8" fmla="*/ 251 w 388"/>
                  <a:gd name="T9" fmla="*/ 1 h 402"/>
                  <a:gd name="T10" fmla="*/ 340 w 388"/>
                  <a:gd name="T11" fmla="*/ 0 h 402"/>
                  <a:gd name="T12" fmla="*/ 483 w 388"/>
                  <a:gd name="T13" fmla="*/ 1 h 402"/>
                  <a:gd name="T14" fmla="*/ 592 w 388"/>
                  <a:gd name="T15" fmla="*/ 9 h 402"/>
                  <a:gd name="T16" fmla="*/ 644 w 388"/>
                  <a:gd name="T17" fmla="*/ 24 h 402"/>
                  <a:gd name="T18" fmla="*/ 665 w 388"/>
                  <a:gd name="T19" fmla="*/ 35 h 402"/>
                  <a:gd name="T20" fmla="*/ 644 w 388"/>
                  <a:gd name="T21" fmla="*/ 32 h 402"/>
                  <a:gd name="T22" fmla="*/ 610 w 388"/>
                  <a:gd name="T23" fmla="*/ 30 h 402"/>
                  <a:gd name="T24" fmla="*/ 538 w 388"/>
                  <a:gd name="T25" fmla="*/ 19 h 402"/>
                  <a:gd name="T26" fmla="*/ 483 w 388"/>
                  <a:gd name="T27" fmla="*/ 16 h 402"/>
                  <a:gd name="T28" fmla="*/ 395 w 388"/>
                  <a:gd name="T29" fmla="*/ 12 h 402"/>
                  <a:gd name="T30" fmla="*/ 304 w 388"/>
                  <a:gd name="T31" fmla="*/ 13 h 402"/>
                  <a:gd name="T32" fmla="*/ 231 w 388"/>
                  <a:gd name="T33" fmla="*/ 18 h 402"/>
                  <a:gd name="T34" fmla="*/ 178 w 388"/>
                  <a:gd name="T35" fmla="*/ 20 h 402"/>
                  <a:gd name="T36" fmla="*/ 35 w 388"/>
                  <a:gd name="T37" fmla="*/ 26 h 402"/>
                  <a:gd name="T38" fmla="*/ 0 w 388"/>
                  <a:gd name="T39" fmla="*/ 26 h 4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8" h="402">
                    <a:moveTo>
                      <a:pt x="0" y="273"/>
                    </a:moveTo>
                    <a:cubicBezTo>
                      <a:pt x="15" y="243"/>
                      <a:pt x="25" y="212"/>
                      <a:pt x="40" y="182"/>
                    </a:cubicBezTo>
                    <a:cubicBezTo>
                      <a:pt x="56" y="150"/>
                      <a:pt x="85" y="133"/>
                      <a:pt x="101" y="101"/>
                    </a:cubicBezTo>
                    <a:cubicBezTo>
                      <a:pt x="111" y="81"/>
                      <a:pt x="121" y="60"/>
                      <a:pt x="131" y="40"/>
                    </a:cubicBezTo>
                    <a:cubicBezTo>
                      <a:pt x="136" y="31"/>
                      <a:pt x="132" y="16"/>
                      <a:pt x="141" y="10"/>
                    </a:cubicBezTo>
                    <a:cubicBezTo>
                      <a:pt x="155" y="1"/>
                      <a:pt x="175" y="3"/>
                      <a:pt x="192" y="0"/>
                    </a:cubicBezTo>
                    <a:cubicBezTo>
                      <a:pt x="219" y="3"/>
                      <a:pt x="248" y="0"/>
                      <a:pt x="273" y="10"/>
                    </a:cubicBezTo>
                    <a:cubicBezTo>
                      <a:pt x="275" y="11"/>
                      <a:pt x="330" y="86"/>
                      <a:pt x="333" y="91"/>
                    </a:cubicBezTo>
                    <a:cubicBezTo>
                      <a:pt x="346" y="141"/>
                      <a:pt x="351" y="193"/>
                      <a:pt x="363" y="243"/>
                    </a:cubicBezTo>
                    <a:cubicBezTo>
                      <a:pt x="367" y="283"/>
                      <a:pt x="388" y="402"/>
                      <a:pt x="374" y="364"/>
                    </a:cubicBezTo>
                    <a:cubicBezTo>
                      <a:pt x="370" y="354"/>
                      <a:pt x="370" y="342"/>
                      <a:pt x="363" y="334"/>
                    </a:cubicBezTo>
                    <a:cubicBezTo>
                      <a:pt x="356" y="327"/>
                      <a:pt x="350" y="320"/>
                      <a:pt x="343" y="313"/>
                    </a:cubicBezTo>
                    <a:cubicBezTo>
                      <a:pt x="330" y="273"/>
                      <a:pt x="316" y="232"/>
                      <a:pt x="303" y="192"/>
                    </a:cubicBezTo>
                    <a:cubicBezTo>
                      <a:pt x="299" y="179"/>
                      <a:pt x="282" y="173"/>
                      <a:pt x="273" y="162"/>
                    </a:cubicBezTo>
                    <a:cubicBezTo>
                      <a:pt x="237" y="119"/>
                      <a:pt x="271" y="137"/>
                      <a:pt x="222" y="121"/>
                    </a:cubicBezTo>
                    <a:cubicBezTo>
                      <a:pt x="205" y="124"/>
                      <a:pt x="187" y="124"/>
                      <a:pt x="171" y="131"/>
                    </a:cubicBezTo>
                    <a:cubicBezTo>
                      <a:pt x="155" y="138"/>
                      <a:pt x="141" y="172"/>
                      <a:pt x="131" y="182"/>
                    </a:cubicBezTo>
                    <a:cubicBezTo>
                      <a:pt x="123" y="190"/>
                      <a:pt x="111" y="195"/>
                      <a:pt x="101" y="202"/>
                    </a:cubicBezTo>
                    <a:cubicBezTo>
                      <a:pt x="76" y="279"/>
                      <a:pt x="101" y="263"/>
                      <a:pt x="20" y="273"/>
                    </a:cubicBezTo>
                    <a:cubicBezTo>
                      <a:pt x="13" y="274"/>
                      <a:pt x="7" y="273"/>
                      <a:pt x="0" y="273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5" name="Freeform 103"/>
              <p:cNvSpPr>
                <a:spLocks/>
              </p:cNvSpPr>
              <p:nvPr/>
            </p:nvSpPr>
            <p:spPr bwMode="auto">
              <a:xfrm>
                <a:off x="2217" y="2414"/>
                <a:ext cx="163" cy="381"/>
              </a:xfrm>
              <a:custGeom>
                <a:avLst/>
                <a:gdLst>
                  <a:gd name="T0" fmla="*/ 0 w 388"/>
                  <a:gd name="T1" fmla="*/ 198 h 402"/>
                  <a:gd name="T2" fmla="*/ 0 w 388"/>
                  <a:gd name="T3" fmla="*/ 131 h 402"/>
                  <a:gd name="T4" fmla="*/ 0 w 388"/>
                  <a:gd name="T5" fmla="*/ 74 h 402"/>
                  <a:gd name="T6" fmla="*/ 1 w 388"/>
                  <a:gd name="T7" fmla="*/ 28 h 402"/>
                  <a:gd name="T8" fmla="*/ 1 w 388"/>
                  <a:gd name="T9" fmla="*/ 9 h 402"/>
                  <a:gd name="T10" fmla="*/ 1 w 388"/>
                  <a:gd name="T11" fmla="*/ 0 h 402"/>
                  <a:gd name="T12" fmla="*/ 1 w 388"/>
                  <a:gd name="T13" fmla="*/ 9 h 402"/>
                  <a:gd name="T14" fmla="*/ 2 w 388"/>
                  <a:gd name="T15" fmla="*/ 66 h 402"/>
                  <a:gd name="T16" fmla="*/ 2 w 388"/>
                  <a:gd name="T17" fmla="*/ 176 h 402"/>
                  <a:gd name="T18" fmla="*/ 2 w 388"/>
                  <a:gd name="T19" fmla="*/ 264 h 402"/>
                  <a:gd name="T20" fmla="*/ 2 w 388"/>
                  <a:gd name="T21" fmla="*/ 242 h 402"/>
                  <a:gd name="T22" fmla="*/ 2 w 388"/>
                  <a:gd name="T23" fmla="*/ 227 h 402"/>
                  <a:gd name="T24" fmla="*/ 2 w 388"/>
                  <a:gd name="T25" fmla="*/ 138 h 402"/>
                  <a:gd name="T26" fmla="*/ 1 w 388"/>
                  <a:gd name="T27" fmla="*/ 118 h 402"/>
                  <a:gd name="T28" fmla="*/ 1 w 388"/>
                  <a:gd name="T29" fmla="*/ 88 h 402"/>
                  <a:gd name="T30" fmla="*/ 1 w 388"/>
                  <a:gd name="T31" fmla="*/ 95 h 402"/>
                  <a:gd name="T32" fmla="*/ 1 w 388"/>
                  <a:gd name="T33" fmla="*/ 131 h 402"/>
                  <a:gd name="T34" fmla="*/ 0 w 388"/>
                  <a:gd name="T35" fmla="*/ 146 h 402"/>
                  <a:gd name="T36" fmla="*/ 0 w 388"/>
                  <a:gd name="T37" fmla="*/ 198 h 402"/>
                  <a:gd name="T38" fmla="*/ 0 w 388"/>
                  <a:gd name="T39" fmla="*/ 198 h 4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8" h="402">
                    <a:moveTo>
                      <a:pt x="0" y="273"/>
                    </a:moveTo>
                    <a:cubicBezTo>
                      <a:pt x="15" y="243"/>
                      <a:pt x="25" y="212"/>
                      <a:pt x="40" y="182"/>
                    </a:cubicBezTo>
                    <a:cubicBezTo>
                      <a:pt x="56" y="150"/>
                      <a:pt x="85" y="133"/>
                      <a:pt x="101" y="101"/>
                    </a:cubicBezTo>
                    <a:cubicBezTo>
                      <a:pt x="111" y="81"/>
                      <a:pt x="121" y="60"/>
                      <a:pt x="131" y="40"/>
                    </a:cubicBezTo>
                    <a:cubicBezTo>
                      <a:pt x="136" y="31"/>
                      <a:pt x="132" y="16"/>
                      <a:pt x="141" y="10"/>
                    </a:cubicBezTo>
                    <a:cubicBezTo>
                      <a:pt x="155" y="1"/>
                      <a:pt x="175" y="3"/>
                      <a:pt x="192" y="0"/>
                    </a:cubicBezTo>
                    <a:cubicBezTo>
                      <a:pt x="219" y="3"/>
                      <a:pt x="248" y="0"/>
                      <a:pt x="273" y="10"/>
                    </a:cubicBezTo>
                    <a:cubicBezTo>
                      <a:pt x="275" y="11"/>
                      <a:pt x="330" y="86"/>
                      <a:pt x="333" y="91"/>
                    </a:cubicBezTo>
                    <a:cubicBezTo>
                      <a:pt x="346" y="141"/>
                      <a:pt x="351" y="193"/>
                      <a:pt x="363" y="243"/>
                    </a:cubicBezTo>
                    <a:cubicBezTo>
                      <a:pt x="367" y="283"/>
                      <a:pt x="388" y="402"/>
                      <a:pt x="374" y="364"/>
                    </a:cubicBezTo>
                    <a:cubicBezTo>
                      <a:pt x="370" y="354"/>
                      <a:pt x="370" y="342"/>
                      <a:pt x="363" y="334"/>
                    </a:cubicBezTo>
                    <a:cubicBezTo>
                      <a:pt x="356" y="327"/>
                      <a:pt x="350" y="320"/>
                      <a:pt x="343" y="313"/>
                    </a:cubicBezTo>
                    <a:cubicBezTo>
                      <a:pt x="330" y="273"/>
                      <a:pt x="316" y="232"/>
                      <a:pt x="303" y="192"/>
                    </a:cubicBezTo>
                    <a:cubicBezTo>
                      <a:pt x="299" y="179"/>
                      <a:pt x="282" y="173"/>
                      <a:pt x="273" y="162"/>
                    </a:cubicBezTo>
                    <a:cubicBezTo>
                      <a:pt x="237" y="119"/>
                      <a:pt x="271" y="137"/>
                      <a:pt x="222" y="121"/>
                    </a:cubicBezTo>
                    <a:cubicBezTo>
                      <a:pt x="205" y="124"/>
                      <a:pt x="187" y="124"/>
                      <a:pt x="171" y="131"/>
                    </a:cubicBezTo>
                    <a:cubicBezTo>
                      <a:pt x="155" y="138"/>
                      <a:pt x="141" y="172"/>
                      <a:pt x="131" y="182"/>
                    </a:cubicBezTo>
                    <a:cubicBezTo>
                      <a:pt x="123" y="190"/>
                      <a:pt x="111" y="195"/>
                      <a:pt x="101" y="202"/>
                    </a:cubicBezTo>
                    <a:cubicBezTo>
                      <a:pt x="76" y="279"/>
                      <a:pt x="101" y="263"/>
                      <a:pt x="20" y="273"/>
                    </a:cubicBezTo>
                    <a:cubicBezTo>
                      <a:pt x="13" y="274"/>
                      <a:pt x="7" y="273"/>
                      <a:pt x="0" y="273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6" name="Freeform 104"/>
              <p:cNvSpPr>
                <a:spLocks/>
              </p:cNvSpPr>
              <p:nvPr/>
            </p:nvSpPr>
            <p:spPr bwMode="auto">
              <a:xfrm>
                <a:off x="2027" y="2275"/>
                <a:ext cx="372" cy="200"/>
              </a:xfrm>
              <a:custGeom>
                <a:avLst/>
                <a:gdLst>
                  <a:gd name="T0" fmla="*/ 0 w 388"/>
                  <a:gd name="T1" fmla="*/ 4 h 402"/>
                  <a:gd name="T2" fmla="*/ 32 w 388"/>
                  <a:gd name="T3" fmla="*/ 2 h 402"/>
                  <a:gd name="T4" fmla="*/ 78 w 388"/>
                  <a:gd name="T5" fmla="*/ 1 h 402"/>
                  <a:gd name="T6" fmla="*/ 102 w 388"/>
                  <a:gd name="T7" fmla="*/ 0 h 402"/>
                  <a:gd name="T8" fmla="*/ 109 w 388"/>
                  <a:gd name="T9" fmla="*/ 0 h 402"/>
                  <a:gd name="T10" fmla="*/ 149 w 388"/>
                  <a:gd name="T11" fmla="*/ 0 h 402"/>
                  <a:gd name="T12" fmla="*/ 212 w 388"/>
                  <a:gd name="T13" fmla="*/ 0 h 402"/>
                  <a:gd name="T14" fmla="*/ 258 w 388"/>
                  <a:gd name="T15" fmla="*/ 1 h 402"/>
                  <a:gd name="T16" fmla="*/ 282 w 388"/>
                  <a:gd name="T17" fmla="*/ 3 h 402"/>
                  <a:gd name="T18" fmla="*/ 291 w 388"/>
                  <a:gd name="T19" fmla="*/ 5 h 402"/>
                  <a:gd name="T20" fmla="*/ 282 w 388"/>
                  <a:gd name="T21" fmla="*/ 5 h 402"/>
                  <a:gd name="T22" fmla="*/ 267 w 388"/>
                  <a:gd name="T23" fmla="*/ 4 h 402"/>
                  <a:gd name="T24" fmla="*/ 235 w 388"/>
                  <a:gd name="T25" fmla="*/ 3 h 402"/>
                  <a:gd name="T26" fmla="*/ 212 w 388"/>
                  <a:gd name="T27" fmla="*/ 2 h 402"/>
                  <a:gd name="T28" fmla="*/ 173 w 388"/>
                  <a:gd name="T29" fmla="*/ 1 h 402"/>
                  <a:gd name="T30" fmla="*/ 133 w 388"/>
                  <a:gd name="T31" fmla="*/ 2 h 402"/>
                  <a:gd name="T32" fmla="*/ 102 w 388"/>
                  <a:gd name="T33" fmla="*/ 2 h 402"/>
                  <a:gd name="T34" fmla="*/ 78 w 388"/>
                  <a:gd name="T35" fmla="*/ 3 h 402"/>
                  <a:gd name="T36" fmla="*/ 14 w 388"/>
                  <a:gd name="T37" fmla="*/ 4 h 402"/>
                  <a:gd name="T38" fmla="*/ 0 w 388"/>
                  <a:gd name="T39" fmla="*/ 4 h 4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8" h="402">
                    <a:moveTo>
                      <a:pt x="0" y="273"/>
                    </a:moveTo>
                    <a:cubicBezTo>
                      <a:pt x="15" y="243"/>
                      <a:pt x="25" y="212"/>
                      <a:pt x="40" y="182"/>
                    </a:cubicBezTo>
                    <a:cubicBezTo>
                      <a:pt x="56" y="150"/>
                      <a:pt x="85" y="133"/>
                      <a:pt x="101" y="101"/>
                    </a:cubicBezTo>
                    <a:cubicBezTo>
                      <a:pt x="111" y="81"/>
                      <a:pt x="121" y="60"/>
                      <a:pt x="131" y="40"/>
                    </a:cubicBezTo>
                    <a:cubicBezTo>
                      <a:pt x="136" y="31"/>
                      <a:pt x="132" y="16"/>
                      <a:pt x="141" y="10"/>
                    </a:cubicBezTo>
                    <a:cubicBezTo>
                      <a:pt x="155" y="1"/>
                      <a:pt x="175" y="3"/>
                      <a:pt x="192" y="0"/>
                    </a:cubicBezTo>
                    <a:cubicBezTo>
                      <a:pt x="219" y="3"/>
                      <a:pt x="248" y="0"/>
                      <a:pt x="273" y="10"/>
                    </a:cubicBezTo>
                    <a:cubicBezTo>
                      <a:pt x="275" y="11"/>
                      <a:pt x="330" y="86"/>
                      <a:pt x="333" y="91"/>
                    </a:cubicBezTo>
                    <a:cubicBezTo>
                      <a:pt x="346" y="141"/>
                      <a:pt x="351" y="193"/>
                      <a:pt x="363" y="243"/>
                    </a:cubicBezTo>
                    <a:cubicBezTo>
                      <a:pt x="367" y="283"/>
                      <a:pt x="388" y="402"/>
                      <a:pt x="374" y="364"/>
                    </a:cubicBezTo>
                    <a:cubicBezTo>
                      <a:pt x="370" y="354"/>
                      <a:pt x="370" y="342"/>
                      <a:pt x="363" y="334"/>
                    </a:cubicBezTo>
                    <a:cubicBezTo>
                      <a:pt x="356" y="327"/>
                      <a:pt x="350" y="320"/>
                      <a:pt x="343" y="313"/>
                    </a:cubicBezTo>
                    <a:cubicBezTo>
                      <a:pt x="330" y="273"/>
                      <a:pt x="316" y="232"/>
                      <a:pt x="303" y="192"/>
                    </a:cubicBezTo>
                    <a:cubicBezTo>
                      <a:pt x="299" y="179"/>
                      <a:pt x="282" y="173"/>
                      <a:pt x="273" y="162"/>
                    </a:cubicBezTo>
                    <a:cubicBezTo>
                      <a:pt x="237" y="119"/>
                      <a:pt x="271" y="137"/>
                      <a:pt x="222" y="121"/>
                    </a:cubicBezTo>
                    <a:cubicBezTo>
                      <a:pt x="205" y="124"/>
                      <a:pt x="187" y="124"/>
                      <a:pt x="171" y="131"/>
                    </a:cubicBezTo>
                    <a:cubicBezTo>
                      <a:pt x="155" y="138"/>
                      <a:pt x="141" y="172"/>
                      <a:pt x="131" y="182"/>
                    </a:cubicBezTo>
                    <a:cubicBezTo>
                      <a:pt x="123" y="190"/>
                      <a:pt x="111" y="195"/>
                      <a:pt x="101" y="202"/>
                    </a:cubicBezTo>
                    <a:cubicBezTo>
                      <a:pt x="76" y="279"/>
                      <a:pt x="101" y="263"/>
                      <a:pt x="20" y="273"/>
                    </a:cubicBezTo>
                    <a:cubicBezTo>
                      <a:pt x="13" y="274"/>
                      <a:pt x="7" y="273"/>
                      <a:pt x="0" y="273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7" name="Freeform 105"/>
              <p:cNvSpPr>
                <a:spLocks/>
              </p:cNvSpPr>
              <p:nvPr/>
            </p:nvSpPr>
            <p:spPr bwMode="auto">
              <a:xfrm flipH="1">
                <a:off x="2199" y="2093"/>
                <a:ext cx="192" cy="187"/>
              </a:xfrm>
              <a:custGeom>
                <a:avLst/>
                <a:gdLst>
                  <a:gd name="T0" fmla="*/ 0 w 388"/>
                  <a:gd name="T1" fmla="*/ 3 h 402"/>
                  <a:gd name="T2" fmla="*/ 0 w 388"/>
                  <a:gd name="T3" fmla="*/ 2 h 402"/>
                  <a:gd name="T4" fmla="*/ 1 w 388"/>
                  <a:gd name="T5" fmla="*/ 1 h 402"/>
                  <a:gd name="T6" fmla="*/ 2 w 388"/>
                  <a:gd name="T7" fmla="*/ 0 h 402"/>
                  <a:gd name="T8" fmla="*/ 2 w 388"/>
                  <a:gd name="T9" fmla="*/ 0 h 402"/>
                  <a:gd name="T10" fmla="*/ 2 w 388"/>
                  <a:gd name="T11" fmla="*/ 0 h 402"/>
                  <a:gd name="T12" fmla="*/ 4 w 388"/>
                  <a:gd name="T13" fmla="*/ 0 h 402"/>
                  <a:gd name="T14" fmla="*/ 5 w 388"/>
                  <a:gd name="T15" fmla="*/ 1 h 402"/>
                  <a:gd name="T16" fmla="*/ 5 w 388"/>
                  <a:gd name="T17" fmla="*/ 3 h 402"/>
                  <a:gd name="T18" fmla="*/ 5 w 388"/>
                  <a:gd name="T19" fmla="*/ 4 h 402"/>
                  <a:gd name="T20" fmla="*/ 5 w 388"/>
                  <a:gd name="T21" fmla="*/ 3 h 402"/>
                  <a:gd name="T22" fmla="*/ 5 w 388"/>
                  <a:gd name="T23" fmla="*/ 3 h 402"/>
                  <a:gd name="T24" fmla="*/ 4 w 388"/>
                  <a:gd name="T25" fmla="*/ 2 h 402"/>
                  <a:gd name="T26" fmla="*/ 4 w 388"/>
                  <a:gd name="T27" fmla="*/ 1 h 402"/>
                  <a:gd name="T28" fmla="*/ 3 w 388"/>
                  <a:gd name="T29" fmla="*/ 1 h 402"/>
                  <a:gd name="T30" fmla="*/ 2 w 388"/>
                  <a:gd name="T31" fmla="*/ 1 h 402"/>
                  <a:gd name="T32" fmla="*/ 2 w 388"/>
                  <a:gd name="T33" fmla="*/ 2 h 402"/>
                  <a:gd name="T34" fmla="*/ 1 w 388"/>
                  <a:gd name="T35" fmla="*/ 2 h 402"/>
                  <a:gd name="T36" fmla="*/ 0 w 388"/>
                  <a:gd name="T37" fmla="*/ 3 h 402"/>
                  <a:gd name="T38" fmla="*/ 0 w 388"/>
                  <a:gd name="T39" fmla="*/ 3 h 4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8" h="402">
                    <a:moveTo>
                      <a:pt x="0" y="273"/>
                    </a:moveTo>
                    <a:cubicBezTo>
                      <a:pt x="15" y="243"/>
                      <a:pt x="25" y="212"/>
                      <a:pt x="40" y="182"/>
                    </a:cubicBezTo>
                    <a:cubicBezTo>
                      <a:pt x="56" y="150"/>
                      <a:pt x="85" y="133"/>
                      <a:pt x="101" y="101"/>
                    </a:cubicBezTo>
                    <a:cubicBezTo>
                      <a:pt x="111" y="81"/>
                      <a:pt x="121" y="60"/>
                      <a:pt x="131" y="40"/>
                    </a:cubicBezTo>
                    <a:cubicBezTo>
                      <a:pt x="136" y="31"/>
                      <a:pt x="132" y="16"/>
                      <a:pt x="141" y="10"/>
                    </a:cubicBezTo>
                    <a:cubicBezTo>
                      <a:pt x="155" y="1"/>
                      <a:pt x="175" y="3"/>
                      <a:pt x="192" y="0"/>
                    </a:cubicBezTo>
                    <a:cubicBezTo>
                      <a:pt x="219" y="3"/>
                      <a:pt x="248" y="0"/>
                      <a:pt x="273" y="10"/>
                    </a:cubicBezTo>
                    <a:cubicBezTo>
                      <a:pt x="275" y="11"/>
                      <a:pt x="330" y="86"/>
                      <a:pt x="333" y="91"/>
                    </a:cubicBezTo>
                    <a:cubicBezTo>
                      <a:pt x="346" y="141"/>
                      <a:pt x="351" y="193"/>
                      <a:pt x="363" y="243"/>
                    </a:cubicBezTo>
                    <a:cubicBezTo>
                      <a:pt x="367" y="283"/>
                      <a:pt x="388" y="402"/>
                      <a:pt x="374" y="364"/>
                    </a:cubicBezTo>
                    <a:cubicBezTo>
                      <a:pt x="370" y="354"/>
                      <a:pt x="370" y="342"/>
                      <a:pt x="363" y="334"/>
                    </a:cubicBezTo>
                    <a:cubicBezTo>
                      <a:pt x="356" y="327"/>
                      <a:pt x="350" y="320"/>
                      <a:pt x="343" y="313"/>
                    </a:cubicBezTo>
                    <a:cubicBezTo>
                      <a:pt x="330" y="273"/>
                      <a:pt x="316" y="232"/>
                      <a:pt x="303" y="192"/>
                    </a:cubicBezTo>
                    <a:cubicBezTo>
                      <a:pt x="299" y="179"/>
                      <a:pt x="282" y="173"/>
                      <a:pt x="273" y="162"/>
                    </a:cubicBezTo>
                    <a:cubicBezTo>
                      <a:pt x="237" y="119"/>
                      <a:pt x="271" y="137"/>
                      <a:pt x="222" y="121"/>
                    </a:cubicBezTo>
                    <a:cubicBezTo>
                      <a:pt x="205" y="124"/>
                      <a:pt x="187" y="124"/>
                      <a:pt x="171" y="131"/>
                    </a:cubicBezTo>
                    <a:cubicBezTo>
                      <a:pt x="155" y="138"/>
                      <a:pt x="141" y="172"/>
                      <a:pt x="131" y="182"/>
                    </a:cubicBezTo>
                    <a:cubicBezTo>
                      <a:pt x="123" y="190"/>
                      <a:pt x="111" y="195"/>
                      <a:pt x="101" y="202"/>
                    </a:cubicBezTo>
                    <a:cubicBezTo>
                      <a:pt x="76" y="279"/>
                      <a:pt x="101" y="263"/>
                      <a:pt x="20" y="273"/>
                    </a:cubicBezTo>
                    <a:cubicBezTo>
                      <a:pt x="13" y="274"/>
                      <a:pt x="7" y="273"/>
                      <a:pt x="0" y="273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825" name="Group 106"/>
              <p:cNvGrpSpPr>
                <a:grpSpLocks/>
              </p:cNvGrpSpPr>
              <p:nvPr/>
            </p:nvGrpSpPr>
            <p:grpSpPr bwMode="auto">
              <a:xfrm>
                <a:off x="2313" y="1905"/>
                <a:ext cx="98" cy="193"/>
                <a:chOff x="4830" y="3042"/>
                <a:chExt cx="143" cy="231"/>
              </a:xfrm>
            </p:grpSpPr>
            <p:grpSp>
              <p:nvGrpSpPr>
                <p:cNvPr id="34835" name="Group 107"/>
                <p:cNvGrpSpPr>
                  <a:grpSpLocks/>
                </p:cNvGrpSpPr>
                <p:nvPr/>
              </p:nvGrpSpPr>
              <p:grpSpPr bwMode="auto">
                <a:xfrm>
                  <a:off x="4830" y="3042"/>
                  <a:ext cx="141" cy="134"/>
                  <a:chOff x="4830" y="3042"/>
                  <a:chExt cx="141" cy="134"/>
                </a:xfrm>
              </p:grpSpPr>
              <p:sp>
                <p:nvSpPr>
                  <p:cNvPr id="34976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3075"/>
                    <a:ext cx="48" cy="62"/>
                  </a:xfrm>
                  <a:prstGeom prst="ellipse">
                    <a:avLst/>
                  </a:prstGeom>
                  <a:solidFill>
                    <a:srgbClr val="FF99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977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4869" y="3042"/>
                    <a:ext cx="48" cy="62"/>
                  </a:xfrm>
                  <a:prstGeom prst="ellipse">
                    <a:avLst/>
                  </a:prstGeom>
                  <a:solidFill>
                    <a:srgbClr val="FF99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978" name="Oval 110"/>
                  <p:cNvSpPr>
                    <a:spLocks noChangeArrowheads="1"/>
                  </p:cNvSpPr>
                  <p:nvPr/>
                </p:nvSpPr>
                <p:spPr bwMode="auto">
                  <a:xfrm>
                    <a:off x="4923" y="3114"/>
                    <a:ext cx="48" cy="62"/>
                  </a:xfrm>
                  <a:prstGeom prst="ellipse">
                    <a:avLst/>
                  </a:prstGeom>
                  <a:solidFill>
                    <a:srgbClr val="FF99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979" name="Oval 111"/>
                  <p:cNvSpPr>
                    <a:spLocks noChangeArrowheads="1"/>
                  </p:cNvSpPr>
                  <p:nvPr/>
                </p:nvSpPr>
                <p:spPr bwMode="auto">
                  <a:xfrm>
                    <a:off x="4830" y="3102"/>
                    <a:ext cx="48" cy="62"/>
                  </a:xfrm>
                  <a:prstGeom prst="ellipse">
                    <a:avLst/>
                  </a:prstGeom>
                  <a:solidFill>
                    <a:srgbClr val="FF99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980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3072"/>
                    <a:ext cx="48" cy="62"/>
                  </a:xfrm>
                  <a:prstGeom prst="ellipse">
                    <a:avLst/>
                  </a:prstGeom>
                  <a:solidFill>
                    <a:srgbClr val="FF99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4970" name="Oval 113"/>
                <p:cNvSpPr>
                  <a:spLocks noChangeArrowheads="1"/>
                </p:cNvSpPr>
                <p:nvPr/>
              </p:nvSpPr>
              <p:spPr bwMode="auto">
                <a:xfrm rot="10466403">
                  <a:off x="4912" y="3179"/>
                  <a:ext cx="47" cy="59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971" name="Oval 114"/>
                <p:cNvSpPr>
                  <a:spLocks noChangeArrowheads="1"/>
                </p:cNvSpPr>
                <p:nvPr/>
              </p:nvSpPr>
              <p:spPr bwMode="auto">
                <a:xfrm rot="10466403">
                  <a:off x="4894" y="3213"/>
                  <a:ext cx="47" cy="60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972" name="Oval 115"/>
                <p:cNvSpPr>
                  <a:spLocks noChangeArrowheads="1"/>
                </p:cNvSpPr>
                <p:nvPr/>
              </p:nvSpPr>
              <p:spPr bwMode="auto">
                <a:xfrm rot="10466403">
                  <a:off x="4835" y="3149"/>
                  <a:ext cx="47" cy="60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973" name="Oval 116"/>
                <p:cNvSpPr>
                  <a:spLocks noChangeArrowheads="1"/>
                </p:cNvSpPr>
                <p:nvPr/>
              </p:nvSpPr>
              <p:spPr bwMode="auto">
                <a:xfrm rot="10466403">
                  <a:off x="4926" y="3151"/>
                  <a:ext cx="47" cy="59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974" name="Oval 117"/>
                <p:cNvSpPr>
                  <a:spLocks noChangeArrowheads="1"/>
                </p:cNvSpPr>
                <p:nvPr/>
              </p:nvSpPr>
              <p:spPr bwMode="auto">
                <a:xfrm rot="10466403">
                  <a:off x="4865" y="3186"/>
                  <a:ext cx="47" cy="60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975" name="Oval 118"/>
                <p:cNvSpPr>
                  <a:spLocks noChangeArrowheads="1"/>
                </p:cNvSpPr>
                <p:nvPr/>
              </p:nvSpPr>
              <p:spPr bwMode="auto">
                <a:xfrm rot="10466403">
                  <a:off x="4878" y="3129"/>
                  <a:ext cx="47" cy="60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4836" name="Group 119"/>
            <p:cNvGrpSpPr>
              <a:grpSpLocks/>
            </p:cNvGrpSpPr>
            <p:nvPr/>
          </p:nvGrpSpPr>
          <p:grpSpPr bwMode="auto">
            <a:xfrm>
              <a:off x="3073400" y="4395788"/>
              <a:ext cx="852488" cy="1192212"/>
              <a:chOff x="941" y="2311"/>
              <a:chExt cx="822" cy="761"/>
            </a:xfrm>
          </p:grpSpPr>
          <p:sp>
            <p:nvSpPr>
              <p:cNvPr id="34869" name="Freeform 120"/>
              <p:cNvSpPr>
                <a:spLocks/>
              </p:cNvSpPr>
              <p:nvPr/>
            </p:nvSpPr>
            <p:spPr bwMode="auto">
              <a:xfrm>
                <a:off x="1194" y="2326"/>
                <a:ext cx="99" cy="167"/>
              </a:xfrm>
              <a:custGeom>
                <a:avLst/>
                <a:gdLst>
                  <a:gd name="T0" fmla="*/ 30 w 126"/>
                  <a:gd name="T1" fmla="*/ 0 h 204"/>
                  <a:gd name="T2" fmla="*/ 22 w 126"/>
                  <a:gd name="T3" fmla="*/ 9 h 204"/>
                  <a:gd name="T4" fmla="*/ 17 w 126"/>
                  <a:gd name="T5" fmla="*/ 34 h 204"/>
                  <a:gd name="T6" fmla="*/ 0 w 126"/>
                  <a:gd name="T7" fmla="*/ 61 h 2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6" h="204">
                    <a:moveTo>
                      <a:pt x="126" y="0"/>
                    </a:moveTo>
                    <a:cubicBezTo>
                      <a:pt x="118" y="12"/>
                      <a:pt x="103" y="18"/>
                      <a:pt x="96" y="30"/>
                    </a:cubicBezTo>
                    <a:cubicBezTo>
                      <a:pt x="80" y="56"/>
                      <a:pt x="82" y="87"/>
                      <a:pt x="72" y="114"/>
                    </a:cubicBezTo>
                    <a:cubicBezTo>
                      <a:pt x="58" y="152"/>
                      <a:pt x="28" y="176"/>
                      <a:pt x="0" y="20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0" name="Freeform 121"/>
              <p:cNvSpPr>
                <a:spLocks/>
              </p:cNvSpPr>
              <p:nvPr/>
            </p:nvSpPr>
            <p:spPr bwMode="auto">
              <a:xfrm flipH="1">
                <a:off x="1312" y="2331"/>
                <a:ext cx="47" cy="569"/>
              </a:xfrm>
              <a:custGeom>
                <a:avLst/>
                <a:gdLst>
                  <a:gd name="T0" fmla="*/ 83 w 42"/>
                  <a:gd name="T1" fmla="*/ 0 h 300"/>
                  <a:gd name="T2" fmla="*/ 24 w 42"/>
                  <a:gd name="T3" fmla="*/ 2238 h 300"/>
                  <a:gd name="T4" fmla="*/ 0 w 42"/>
                  <a:gd name="T5" fmla="*/ 3911 h 300"/>
                  <a:gd name="T6" fmla="*/ 60 w 42"/>
                  <a:gd name="T7" fmla="*/ 13965 h 3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2" h="300">
                    <a:moveTo>
                      <a:pt x="42" y="0"/>
                    </a:moveTo>
                    <a:cubicBezTo>
                      <a:pt x="34" y="12"/>
                      <a:pt x="17" y="37"/>
                      <a:pt x="12" y="48"/>
                    </a:cubicBezTo>
                    <a:cubicBezTo>
                      <a:pt x="7" y="60"/>
                      <a:pt x="0" y="84"/>
                      <a:pt x="0" y="84"/>
                    </a:cubicBezTo>
                    <a:cubicBezTo>
                      <a:pt x="7" y="160"/>
                      <a:pt x="30" y="221"/>
                      <a:pt x="30" y="30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1" name="Freeform 122"/>
              <p:cNvSpPr>
                <a:spLocks/>
              </p:cNvSpPr>
              <p:nvPr/>
            </p:nvSpPr>
            <p:spPr bwMode="auto">
              <a:xfrm>
                <a:off x="1282" y="2311"/>
                <a:ext cx="80" cy="388"/>
              </a:xfrm>
              <a:custGeom>
                <a:avLst/>
                <a:gdLst>
                  <a:gd name="T0" fmla="*/ 8 w 102"/>
                  <a:gd name="T1" fmla="*/ 0 h 474"/>
                  <a:gd name="T2" fmla="*/ 2 w 102"/>
                  <a:gd name="T3" fmla="*/ 58 h 474"/>
                  <a:gd name="T4" fmla="*/ 16 w 102"/>
                  <a:gd name="T5" fmla="*/ 78 h 474"/>
                  <a:gd name="T6" fmla="*/ 19 w 102"/>
                  <a:gd name="T7" fmla="*/ 130 h 474"/>
                  <a:gd name="T8" fmla="*/ 16 w 102"/>
                  <a:gd name="T9" fmla="*/ 141 h 474"/>
                  <a:gd name="T10" fmla="*/ 16 w 102"/>
                  <a:gd name="T11" fmla="*/ 142 h 4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2" h="474">
                    <a:moveTo>
                      <a:pt x="32" y="0"/>
                    </a:moveTo>
                    <a:cubicBezTo>
                      <a:pt x="0" y="65"/>
                      <a:pt x="12" y="106"/>
                      <a:pt x="8" y="192"/>
                    </a:cubicBezTo>
                    <a:cubicBezTo>
                      <a:pt x="16" y="223"/>
                      <a:pt x="41" y="240"/>
                      <a:pt x="68" y="258"/>
                    </a:cubicBezTo>
                    <a:cubicBezTo>
                      <a:pt x="102" y="309"/>
                      <a:pt x="86" y="375"/>
                      <a:pt x="80" y="432"/>
                    </a:cubicBezTo>
                    <a:cubicBezTo>
                      <a:pt x="79" y="445"/>
                      <a:pt x="68" y="455"/>
                      <a:pt x="68" y="468"/>
                    </a:cubicBezTo>
                    <a:cubicBezTo>
                      <a:pt x="68" y="470"/>
                      <a:pt x="68" y="472"/>
                      <a:pt x="68" y="47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2" name="Freeform 123"/>
              <p:cNvSpPr>
                <a:spLocks/>
              </p:cNvSpPr>
              <p:nvPr/>
            </p:nvSpPr>
            <p:spPr bwMode="auto">
              <a:xfrm>
                <a:off x="1321" y="2321"/>
                <a:ext cx="122" cy="270"/>
              </a:xfrm>
              <a:custGeom>
                <a:avLst/>
                <a:gdLst>
                  <a:gd name="T0" fmla="*/ 0 w 156"/>
                  <a:gd name="T1" fmla="*/ 0 h 330"/>
                  <a:gd name="T2" fmla="*/ 22 w 156"/>
                  <a:gd name="T3" fmla="*/ 20 h 330"/>
                  <a:gd name="T4" fmla="*/ 32 w 156"/>
                  <a:gd name="T5" fmla="*/ 35 h 330"/>
                  <a:gd name="T6" fmla="*/ 35 w 156"/>
                  <a:gd name="T7" fmla="*/ 99 h 33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6" h="330">
                    <a:moveTo>
                      <a:pt x="0" y="0"/>
                    </a:moveTo>
                    <a:cubicBezTo>
                      <a:pt x="25" y="42"/>
                      <a:pt x="53" y="49"/>
                      <a:pt x="96" y="66"/>
                    </a:cubicBezTo>
                    <a:cubicBezTo>
                      <a:pt x="109" y="85"/>
                      <a:pt x="125" y="101"/>
                      <a:pt x="138" y="120"/>
                    </a:cubicBezTo>
                    <a:cubicBezTo>
                      <a:pt x="144" y="191"/>
                      <a:pt x="156" y="259"/>
                      <a:pt x="156" y="33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3" name="Freeform 124"/>
              <p:cNvSpPr>
                <a:spLocks/>
              </p:cNvSpPr>
              <p:nvPr/>
            </p:nvSpPr>
            <p:spPr bwMode="auto">
              <a:xfrm>
                <a:off x="1312" y="2361"/>
                <a:ext cx="287" cy="211"/>
              </a:xfrm>
              <a:custGeom>
                <a:avLst/>
                <a:gdLst>
                  <a:gd name="T0" fmla="*/ 0 w 366"/>
                  <a:gd name="T1" fmla="*/ 0 h 258"/>
                  <a:gd name="T2" fmla="*/ 5 w 366"/>
                  <a:gd name="T3" fmla="*/ 20 h 258"/>
                  <a:gd name="T4" fmla="*/ 16 w 366"/>
                  <a:gd name="T5" fmla="*/ 41 h 258"/>
                  <a:gd name="T6" fmla="*/ 85 w 366"/>
                  <a:gd name="T7" fmla="*/ 77 h 2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6" h="258">
                    <a:moveTo>
                      <a:pt x="0" y="0"/>
                    </a:moveTo>
                    <a:cubicBezTo>
                      <a:pt x="13" y="19"/>
                      <a:pt x="11" y="47"/>
                      <a:pt x="24" y="66"/>
                    </a:cubicBezTo>
                    <a:cubicBezTo>
                      <a:pt x="39" y="89"/>
                      <a:pt x="51" y="116"/>
                      <a:pt x="66" y="138"/>
                    </a:cubicBezTo>
                    <a:cubicBezTo>
                      <a:pt x="122" y="222"/>
                      <a:pt x="270" y="258"/>
                      <a:pt x="366" y="258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4" name="Freeform 125"/>
              <p:cNvSpPr>
                <a:spLocks/>
              </p:cNvSpPr>
              <p:nvPr/>
            </p:nvSpPr>
            <p:spPr bwMode="auto">
              <a:xfrm>
                <a:off x="974" y="2492"/>
                <a:ext cx="220" cy="94"/>
              </a:xfrm>
              <a:custGeom>
                <a:avLst/>
                <a:gdLst>
                  <a:gd name="T0" fmla="*/ 64 w 282"/>
                  <a:gd name="T1" fmla="*/ 2 h 115"/>
                  <a:gd name="T2" fmla="*/ 42 w 282"/>
                  <a:gd name="T3" fmla="*/ 4 h 115"/>
                  <a:gd name="T4" fmla="*/ 29 w 282"/>
                  <a:gd name="T5" fmla="*/ 15 h 115"/>
                  <a:gd name="T6" fmla="*/ 0 w 282"/>
                  <a:gd name="T7" fmla="*/ 34 h 1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115">
                    <a:moveTo>
                      <a:pt x="282" y="7"/>
                    </a:moveTo>
                    <a:cubicBezTo>
                      <a:pt x="248" y="0"/>
                      <a:pt x="219" y="2"/>
                      <a:pt x="186" y="13"/>
                    </a:cubicBezTo>
                    <a:cubicBezTo>
                      <a:pt x="168" y="31"/>
                      <a:pt x="151" y="33"/>
                      <a:pt x="132" y="49"/>
                    </a:cubicBezTo>
                    <a:cubicBezTo>
                      <a:pt x="90" y="84"/>
                      <a:pt x="56" y="115"/>
                      <a:pt x="0" y="115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837" name="Group 126"/>
              <p:cNvGrpSpPr>
                <a:grpSpLocks/>
              </p:cNvGrpSpPr>
              <p:nvPr/>
            </p:nvGrpSpPr>
            <p:grpSpPr bwMode="auto">
              <a:xfrm>
                <a:off x="941" y="2508"/>
                <a:ext cx="178" cy="201"/>
                <a:chOff x="2004" y="2820"/>
                <a:chExt cx="228" cy="246"/>
              </a:xfrm>
            </p:grpSpPr>
            <p:sp>
              <p:nvSpPr>
                <p:cNvPr id="34954" name="Freeform 127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55" name="Freeform 128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56" name="Freeform 129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57" name="Freeform 130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58" name="Freeform 131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838" name="Group 132"/>
              <p:cNvGrpSpPr>
                <a:grpSpLocks/>
              </p:cNvGrpSpPr>
              <p:nvPr/>
            </p:nvGrpSpPr>
            <p:grpSpPr bwMode="auto">
              <a:xfrm>
                <a:off x="1166" y="2670"/>
                <a:ext cx="179" cy="201"/>
                <a:chOff x="2004" y="2820"/>
                <a:chExt cx="228" cy="246"/>
              </a:xfrm>
            </p:grpSpPr>
            <p:sp>
              <p:nvSpPr>
                <p:cNvPr id="34949" name="Freeform 133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50" name="Freeform 134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51" name="Freeform 135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52" name="Freeform 136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53" name="Freeform 137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839" name="Group 138"/>
              <p:cNvGrpSpPr>
                <a:grpSpLocks/>
              </p:cNvGrpSpPr>
              <p:nvPr/>
            </p:nvGrpSpPr>
            <p:grpSpPr bwMode="auto">
              <a:xfrm flipH="1">
                <a:off x="1368" y="2361"/>
                <a:ext cx="179" cy="201"/>
                <a:chOff x="2004" y="2820"/>
                <a:chExt cx="228" cy="246"/>
              </a:xfrm>
            </p:grpSpPr>
            <p:sp>
              <p:nvSpPr>
                <p:cNvPr id="34944" name="Freeform 139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45" name="Freeform 140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46" name="Freeform 141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47" name="Freeform 142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48" name="Freeform 143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840" name="Group 144"/>
              <p:cNvGrpSpPr>
                <a:grpSpLocks/>
              </p:cNvGrpSpPr>
              <p:nvPr/>
            </p:nvGrpSpPr>
            <p:grpSpPr bwMode="auto">
              <a:xfrm>
                <a:off x="1138" y="2361"/>
                <a:ext cx="113" cy="201"/>
                <a:chOff x="2004" y="2820"/>
                <a:chExt cx="228" cy="246"/>
              </a:xfrm>
            </p:grpSpPr>
            <p:sp>
              <p:nvSpPr>
                <p:cNvPr id="34939" name="Freeform 145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40" name="Freeform 146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41" name="Freeform 147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42" name="Freeform 148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43" name="Freeform 149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841" name="Group 150"/>
              <p:cNvGrpSpPr>
                <a:grpSpLocks/>
              </p:cNvGrpSpPr>
              <p:nvPr/>
            </p:nvGrpSpPr>
            <p:grpSpPr bwMode="auto">
              <a:xfrm flipH="1">
                <a:off x="1340" y="2518"/>
                <a:ext cx="66" cy="201"/>
                <a:chOff x="2004" y="2820"/>
                <a:chExt cx="228" cy="246"/>
              </a:xfrm>
            </p:grpSpPr>
            <p:sp>
              <p:nvSpPr>
                <p:cNvPr id="34934" name="Freeform 151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35" name="Freeform 152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36" name="Freeform 153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37" name="Freeform 154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38" name="Freeform 155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842" name="Group 156"/>
              <p:cNvGrpSpPr>
                <a:grpSpLocks/>
              </p:cNvGrpSpPr>
              <p:nvPr/>
            </p:nvGrpSpPr>
            <p:grpSpPr bwMode="auto">
              <a:xfrm flipH="1">
                <a:off x="1298" y="2439"/>
                <a:ext cx="178" cy="201"/>
                <a:chOff x="2004" y="2820"/>
                <a:chExt cx="228" cy="246"/>
              </a:xfrm>
            </p:grpSpPr>
            <p:sp>
              <p:nvSpPr>
                <p:cNvPr id="34929" name="Freeform 157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30" name="Freeform 158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31" name="Freeform 159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32" name="Freeform 160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33" name="Freeform 161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875" name="Group 162"/>
              <p:cNvGrpSpPr>
                <a:grpSpLocks/>
              </p:cNvGrpSpPr>
              <p:nvPr/>
            </p:nvGrpSpPr>
            <p:grpSpPr bwMode="auto">
              <a:xfrm flipH="1">
                <a:off x="1298" y="2650"/>
                <a:ext cx="178" cy="201"/>
                <a:chOff x="2004" y="2820"/>
                <a:chExt cx="228" cy="246"/>
              </a:xfrm>
            </p:grpSpPr>
            <p:sp>
              <p:nvSpPr>
                <p:cNvPr id="34924" name="Freeform 163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25" name="Freeform 164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26" name="Freeform 165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27" name="Freeform 166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28" name="Freeform 167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876" name="Group 168"/>
              <p:cNvGrpSpPr>
                <a:grpSpLocks/>
              </p:cNvGrpSpPr>
              <p:nvPr/>
            </p:nvGrpSpPr>
            <p:grpSpPr bwMode="auto">
              <a:xfrm flipH="1">
                <a:off x="1364" y="2518"/>
                <a:ext cx="178" cy="201"/>
                <a:chOff x="2004" y="2820"/>
                <a:chExt cx="228" cy="246"/>
              </a:xfrm>
            </p:grpSpPr>
            <p:sp>
              <p:nvSpPr>
                <p:cNvPr id="34919" name="Freeform 169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20" name="Freeform 170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21" name="Freeform 171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22" name="Freeform 172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23" name="Freeform 173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877" name="Group 174"/>
              <p:cNvGrpSpPr>
                <a:grpSpLocks/>
              </p:cNvGrpSpPr>
              <p:nvPr/>
            </p:nvGrpSpPr>
            <p:grpSpPr bwMode="auto">
              <a:xfrm flipH="1">
                <a:off x="1443" y="2591"/>
                <a:ext cx="179" cy="201"/>
                <a:chOff x="2004" y="2820"/>
                <a:chExt cx="228" cy="246"/>
              </a:xfrm>
            </p:grpSpPr>
            <p:sp>
              <p:nvSpPr>
                <p:cNvPr id="34914" name="Freeform 175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15" name="Freeform 176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16" name="Freeform 177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17" name="Freeform 178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18" name="Freeform 179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878" name="Group 180"/>
              <p:cNvGrpSpPr>
                <a:grpSpLocks/>
              </p:cNvGrpSpPr>
              <p:nvPr/>
            </p:nvGrpSpPr>
            <p:grpSpPr bwMode="auto">
              <a:xfrm flipH="1">
                <a:off x="1584" y="2572"/>
                <a:ext cx="179" cy="201"/>
                <a:chOff x="2004" y="2820"/>
                <a:chExt cx="228" cy="246"/>
              </a:xfrm>
            </p:grpSpPr>
            <p:sp>
              <p:nvSpPr>
                <p:cNvPr id="34909" name="Freeform 181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10" name="Freeform 182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11" name="Freeform 183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12" name="Freeform 184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13" name="Freeform 185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879" name="Group 186"/>
              <p:cNvGrpSpPr>
                <a:grpSpLocks/>
              </p:cNvGrpSpPr>
              <p:nvPr/>
            </p:nvGrpSpPr>
            <p:grpSpPr bwMode="auto">
              <a:xfrm flipH="1">
                <a:off x="1411" y="2390"/>
                <a:ext cx="178" cy="201"/>
                <a:chOff x="2004" y="2820"/>
                <a:chExt cx="228" cy="246"/>
              </a:xfrm>
            </p:grpSpPr>
            <p:sp>
              <p:nvSpPr>
                <p:cNvPr id="34904" name="Freeform 187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05" name="Freeform 188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06" name="Freeform 189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07" name="Freeform 190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08" name="Freeform 191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880" name="Group 192"/>
              <p:cNvGrpSpPr>
                <a:grpSpLocks/>
              </p:cNvGrpSpPr>
              <p:nvPr/>
            </p:nvGrpSpPr>
            <p:grpSpPr bwMode="auto">
              <a:xfrm>
                <a:off x="1209" y="2841"/>
                <a:ext cx="112" cy="202"/>
                <a:chOff x="2004" y="2820"/>
                <a:chExt cx="228" cy="246"/>
              </a:xfrm>
            </p:grpSpPr>
            <p:sp>
              <p:nvSpPr>
                <p:cNvPr id="34899" name="Freeform 193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00" name="Freeform 194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01" name="Freeform 195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02" name="Freeform 196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03" name="Freeform 197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881" name="Group 198"/>
              <p:cNvGrpSpPr>
                <a:grpSpLocks/>
              </p:cNvGrpSpPr>
              <p:nvPr/>
            </p:nvGrpSpPr>
            <p:grpSpPr bwMode="auto">
              <a:xfrm flipH="1">
                <a:off x="1326" y="2871"/>
                <a:ext cx="179" cy="201"/>
                <a:chOff x="2004" y="2820"/>
                <a:chExt cx="228" cy="246"/>
              </a:xfrm>
            </p:grpSpPr>
            <p:sp>
              <p:nvSpPr>
                <p:cNvPr id="34894" name="Freeform 199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95" name="Freeform 200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96" name="Freeform 201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97" name="Freeform 202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98" name="Freeform 203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882" name="Group 204"/>
              <p:cNvGrpSpPr>
                <a:grpSpLocks/>
              </p:cNvGrpSpPr>
              <p:nvPr/>
            </p:nvGrpSpPr>
            <p:grpSpPr bwMode="auto">
              <a:xfrm flipH="1">
                <a:off x="1124" y="2503"/>
                <a:ext cx="179" cy="201"/>
                <a:chOff x="2004" y="2820"/>
                <a:chExt cx="228" cy="246"/>
              </a:xfrm>
            </p:grpSpPr>
            <p:sp>
              <p:nvSpPr>
                <p:cNvPr id="34889" name="Freeform 205"/>
                <p:cNvSpPr>
                  <a:spLocks/>
                </p:cNvSpPr>
                <p:nvPr/>
              </p:nvSpPr>
              <p:spPr bwMode="auto">
                <a:xfrm>
                  <a:off x="2076" y="2820"/>
                  <a:ext cx="156" cy="174"/>
                </a:xfrm>
                <a:custGeom>
                  <a:avLst/>
                  <a:gdLst>
                    <a:gd name="T0" fmla="*/ 156 w 156"/>
                    <a:gd name="T1" fmla="*/ 0 h 174"/>
                    <a:gd name="T2" fmla="*/ 96 w 156"/>
                    <a:gd name="T3" fmla="*/ 42 h 174"/>
                    <a:gd name="T4" fmla="*/ 0 w 156"/>
                    <a:gd name="T5" fmla="*/ 174 h 1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156" y="0"/>
                      </a:moveTo>
                      <a:cubicBezTo>
                        <a:pt x="122" y="7"/>
                        <a:pt x="115" y="14"/>
                        <a:pt x="96" y="42"/>
                      </a:cubicBezTo>
                      <a:cubicBezTo>
                        <a:pt x="89" y="82"/>
                        <a:pt x="51" y="174"/>
                        <a:pt x="0" y="1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90" name="Freeform 206"/>
                <p:cNvSpPr>
                  <a:spLocks/>
                </p:cNvSpPr>
                <p:nvPr/>
              </p:nvSpPr>
              <p:spPr bwMode="auto">
                <a:xfrm>
                  <a:off x="2124" y="2946"/>
                  <a:ext cx="22" cy="120"/>
                </a:xfrm>
                <a:custGeom>
                  <a:avLst/>
                  <a:gdLst>
                    <a:gd name="T0" fmla="*/ 12 w 22"/>
                    <a:gd name="T1" fmla="*/ 0 h 120"/>
                    <a:gd name="T2" fmla="*/ 0 w 22"/>
                    <a:gd name="T3" fmla="*/ 120 h 1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20">
                      <a:moveTo>
                        <a:pt x="12" y="0"/>
                      </a:moveTo>
                      <a:cubicBezTo>
                        <a:pt x="6" y="112"/>
                        <a:pt x="22" y="76"/>
                        <a:pt x="0" y="1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91" name="Freeform 207"/>
                <p:cNvSpPr>
                  <a:spLocks/>
                </p:cNvSpPr>
                <p:nvPr/>
              </p:nvSpPr>
              <p:spPr bwMode="auto">
                <a:xfrm>
                  <a:off x="2160" y="2898"/>
                  <a:ext cx="18" cy="90"/>
                </a:xfrm>
                <a:custGeom>
                  <a:avLst/>
                  <a:gdLst>
                    <a:gd name="T0" fmla="*/ 0 w 18"/>
                    <a:gd name="T1" fmla="*/ 0 h 90"/>
                    <a:gd name="T2" fmla="*/ 18 w 18"/>
                    <a:gd name="T3" fmla="*/ 90 h 9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cubicBezTo>
                        <a:pt x="11" y="33"/>
                        <a:pt x="18" y="54"/>
                        <a:pt x="18" y="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92" name="Freeform 208"/>
                <p:cNvSpPr>
                  <a:spLocks/>
                </p:cNvSpPr>
                <p:nvPr/>
              </p:nvSpPr>
              <p:spPr bwMode="auto">
                <a:xfrm>
                  <a:off x="2004" y="2932"/>
                  <a:ext cx="132" cy="50"/>
                </a:xfrm>
                <a:custGeom>
                  <a:avLst/>
                  <a:gdLst>
                    <a:gd name="T0" fmla="*/ 132 w 132"/>
                    <a:gd name="T1" fmla="*/ 8 h 50"/>
                    <a:gd name="T2" fmla="*/ 18 w 132"/>
                    <a:gd name="T3" fmla="*/ 26 h 50"/>
                    <a:gd name="T4" fmla="*/ 0 w 132"/>
                    <a:gd name="T5" fmla="*/ 5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2" h="50">
                      <a:moveTo>
                        <a:pt x="132" y="8"/>
                      </a:moveTo>
                      <a:cubicBezTo>
                        <a:pt x="69" y="0"/>
                        <a:pt x="70" y="9"/>
                        <a:pt x="18" y="26"/>
                      </a:cubicBezTo>
                      <a:cubicBezTo>
                        <a:pt x="4" y="46"/>
                        <a:pt x="11" y="39"/>
                        <a:pt x="0" y="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93" name="Freeform 209"/>
                <p:cNvSpPr>
                  <a:spLocks/>
                </p:cNvSpPr>
                <p:nvPr/>
              </p:nvSpPr>
              <p:spPr bwMode="auto">
                <a:xfrm>
                  <a:off x="2172" y="2892"/>
                  <a:ext cx="60" cy="66"/>
                </a:xfrm>
                <a:custGeom>
                  <a:avLst/>
                  <a:gdLst>
                    <a:gd name="T0" fmla="*/ 0 w 60"/>
                    <a:gd name="T1" fmla="*/ 0 h 66"/>
                    <a:gd name="T2" fmla="*/ 36 w 60"/>
                    <a:gd name="T3" fmla="*/ 24 h 66"/>
                    <a:gd name="T4" fmla="*/ 60 w 60"/>
                    <a:gd name="T5" fmla="*/ 66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" h="66">
                      <a:moveTo>
                        <a:pt x="0" y="0"/>
                      </a:moveTo>
                      <a:cubicBezTo>
                        <a:pt x="12" y="8"/>
                        <a:pt x="28" y="12"/>
                        <a:pt x="36" y="24"/>
                      </a:cubicBezTo>
                      <a:cubicBezTo>
                        <a:pt x="45" y="37"/>
                        <a:pt x="49" y="55"/>
                        <a:pt x="60" y="6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4826" name="AutoShape 11"/>
            <p:cNvSpPr>
              <a:spLocks noChangeArrowheads="1"/>
            </p:cNvSpPr>
            <p:nvPr/>
          </p:nvSpPr>
          <p:spPr bwMode="auto">
            <a:xfrm>
              <a:off x="617538" y="4371975"/>
              <a:ext cx="979487" cy="385763"/>
            </a:xfrm>
            <a:prstGeom prst="rightArrow">
              <a:avLst>
                <a:gd name="adj1" fmla="val 46352"/>
                <a:gd name="adj2" fmla="val 61173"/>
              </a:avLst>
            </a:prstGeom>
            <a:solidFill>
              <a:srgbClr val="CDD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7" name="AutoShape 62"/>
            <p:cNvSpPr>
              <a:spLocks noChangeArrowheads="1"/>
            </p:cNvSpPr>
            <p:nvPr/>
          </p:nvSpPr>
          <p:spPr bwMode="auto">
            <a:xfrm rot="1225305">
              <a:off x="1809750" y="4324350"/>
              <a:ext cx="2287588" cy="79375"/>
            </a:xfrm>
            <a:prstGeom prst="rightArrow">
              <a:avLst>
                <a:gd name="adj1" fmla="val 50000"/>
                <a:gd name="adj2" fmla="val 110877"/>
              </a:avLst>
            </a:prstGeom>
            <a:solidFill>
              <a:srgbClr val="CDCD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8" name="TextBox 421"/>
            <p:cNvSpPr txBox="1">
              <a:spLocks noChangeArrowheads="1"/>
            </p:cNvSpPr>
            <p:nvPr/>
          </p:nvSpPr>
          <p:spPr bwMode="auto">
            <a:xfrm>
              <a:off x="3362325" y="2401888"/>
              <a:ext cx="104775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b="1"/>
                <a:t>Evaporation</a:t>
              </a:r>
            </a:p>
          </p:txBody>
        </p:sp>
        <p:sp>
          <p:nvSpPr>
            <p:cNvPr id="34829" name="TextBox 423"/>
            <p:cNvSpPr txBox="1">
              <a:spLocks noChangeArrowheads="1"/>
            </p:cNvSpPr>
            <p:nvPr/>
          </p:nvSpPr>
          <p:spPr bwMode="auto">
            <a:xfrm>
              <a:off x="579438" y="4419600"/>
              <a:ext cx="1047750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b="1"/>
                <a:t>Uptake</a:t>
              </a:r>
            </a:p>
          </p:txBody>
        </p:sp>
        <p:sp>
          <p:nvSpPr>
            <p:cNvPr id="34830" name="TextBox 424"/>
            <p:cNvSpPr txBox="1">
              <a:spLocks noChangeArrowheads="1"/>
            </p:cNvSpPr>
            <p:nvPr/>
          </p:nvSpPr>
          <p:spPr bwMode="auto">
            <a:xfrm>
              <a:off x="676275" y="5586413"/>
              <a:ext cx="104775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b="1"/>
                <a:t>Drainage</a:t>
              </a:r>
            </a:p>
          </p:txBody>
        </p:sp>
        <p:pic>
          <p:nvPicPr>
            <p:cNvPr id="34831" name="Picture 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" y="1219200"/>
              <a:ext cx="4800600" cy="561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2" name="Picture 42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29000" y="1295400"/>
              <a:ext cx="1154113" cy="111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3" name="Rectangle 25"/>
            <p:cNvSpPr>
              <a:spLocks noChangeArrowheads="1"/>
            </p:cNvSpPr>
            <p:nvPr/>
          </p:nvSpPr>
          <p:spPr bwMode="auto">
            <a:xfrm>
              <a:off x="5105400" y="1257300"/>
              <a:ext cx="3962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Gill Sans MT" pitchFamily="34" charset="0"/>
                </a:rPr>
                <a:t>Improved crop varieties</a:t>
              </a:r>
            </a:p>
          </p:txBody>
        </p:sp>
        <p:cxnSp>
          <p:nvCxnSpPr>
            <p:cNvPr id="34834" name="Straight Connector 26"/>
            <p:cNvCxnSpPr>
              <a:cxnSpLocks noChangeShapeType="1"/>
            </p:cNvCxnSpPr>
            <p:nvPr/>
          </p:nvCxnSpPr>
          <p:spPr bwMode="auto">
            <a:xfrm>
              <a:off x="5562600" y="1905000"/>
              <a:ext cx="3048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34883" name="Group 425"/>
            <p:cNvGrpSpPr>
              <a:grpSpLocks/>
            </p:cNvGrpSpPr>
            <p:nvPr/>
          </p:nvGrpSpPr>
          <p:grpSpPr bwMode="auto">
            <a:xfrm>
              <a:off x="1143000" y="2286000"/>
              <a:ext cx="7772400" cy="1981200"/>
              <a:chOff x="1143000" y="2286000"/>
              <a:chExt cx="7772400" cy="1981200"/>
            </a:xfrm>
          </p:grpSpPr>
          <p:sp>
            <p:nvSpPr>
              <p:cNvPr id="34864" name="Rectangle 13"/>
              <p:cNvSpPr>
                <a:spLocks noChangeArrowheads="1"/>
              </p:cNvSpPr>
              <p:nvPr/>
            </p:nvSpPr>
            <p:spPr bwMode="auto">
              <a:xfrm>
                <a:off x="5181600" y="3191470"/>
                <a:ext cx="3733800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Gill Sans MT" pitchFamily="34" charset="0"/>
                  </a:rPr>
                  <a:t>Improved nutritional quality through </a:t>
                </a:r>
                <a:r>
                  <a:rPr lang="en-US" b="1">
                    <a:solidFill>
                      <a:srgbClr val="000000"/>
                    </a:solidFill>
                    <a:latin typeface="Gill Sans MT" pitchFamily="34" charset="0"/>
                  </a:rPr>
                  <a:t>biofortification</a:t>
                </a:r>
                <a:r>
                  <a:rPr lang="en-US">
                    <a:solidFill>
                      <a:srgbClr val="000000"/>
                    </a:solidFill>
                    <a:latin typeface="Gill Sans MT" pitchFamily="34" charset="0"/>
                  </a:rPr>
                  <a:t> of cereals/legumes (including as fodder)</a:t>
                </a:r>
              </a:p>
            </p:txBody>
          </p:sp>
          <p:cxnSp>
            <p:nvCxnSpPr>
              <p:cNvPr id="34865" name="Straight Arrow Connector 27"/>
              <p:cNvCxnSpPr>
                <a:cxnSpLocks noChangeShapeType="1"/>
                <a:stCxn id="34864" idx="1"/>
                <a:endCxn id="34867" idx="6"/>
              </p:cNvCxnSpPr>
              <p:nvPr/>
            </p:nvCxnSpPr>
            <p:spPr bwMode="auto">
              <a:xfrm flipH="1" flipV="1">
                <a:off x="1828800" y="2628900"/>
                <a:ext cx="3352800" cy="1024235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4866" name="Straight Arrow Connector 32"/>
              <p:cNvCxnSpPr>
                <a:cxnSpLocks noChangeShapeType="1"/>
                <a:stCxn id="34864" idx="1"/>
                <a:endCxn id="34868" idx="6"/>
              </p:cNvCxnSpPr>
              <p:nvPr/>
            </p:nvCxnSpPr>
            <p:spPr bwMode="auto">
              <a:xfrm flipH="1">
                <a:off x="2362200" y="3653135"/>
                <a:ext cx="2819400" cy="271165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34867" name="Oval 35"/>
              <p:cNvSpPr>
                <a:spLocks noChangeArrowheads="1"/>
              </p:cNvSpPr>
              <p:nvPr/>
            </p:nvSpPr>
            <p:spPr bwMode="auto">
              <a:xfrm>
                <a:off x="1143000" y="2286000"/>
                <a:ext cx="685800" cy="685800"/>
              </a:xfrm>
              <a:prstGeom prst="ellipse">
                <a:avLst/>
              </a:prstGeom>
              <a:solidFill>
                <a:schemeClr val="accent1">
                  <a:alpha val="4588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68" name="Oval 38"/>
              <p:cNvSpPr>
                <a:spLocks noChangeArrowheads="1"/>
              </p:cNvSpPr>
              <p:nvPr/>
            </p:nvSpPr>
            <p:spPr bwMode="auto">
              <a:xfrm>
                <a:off x="1676400" y="3581400"/>
                <a:ext cx="685800" cy="685800"/>
              </a:xfrm>
              <a:prstGeom prst="ellipse">
                <a:avLst/>
              </a:prstGeom>
              <a:solidFill>
                <a:schemeClr val="accent1">
                  <a:alpha val="4588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884" name="Group 431"/>
            <p:cNvGrpSpPr>
              <a:grpSpLocks/>
            </p:cNvGrpSpPr>
            <p:nvPr/>
          </p:nvGrpSpPr>
          <p:grpSpPr bwMode="auto">
            <a:xfrm>
              <a:off x="3429000" y="1905000"/>
              <a:ext cx="5715000" cy="533400"/>
              <a:chOff x="3429000" y="1905000"/>
              <a:chExt cx="5715000" cy="533400"/>
            </a:xfrm>
          </p:grpSpPr>
          <p:sp>
            <p:nvSpPr>
              <p:cNvPr id="34861" name="Rectangle 22"/>
              <p:cNvSpPr>
                <a:spLocks noChangeArrowheads="1"/>
              </p:cNvSpPr>
              <p:nvPr/>
            </p:nvSpPr>
            <p:spPr bwMode="auto">
              <a:xfrm>
                <a:off x="5181600" y="2057400"/>
                <a:ext cx="39624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Gill Sans MT" pitchFamily="34" charset="0"/>
                  </a:rPr>
                  <a:t>Tolerance to higher </a:t>
                </a:r>
                <a:r>
                  <a:rPr lang="en-US" b="1">
                    <a:solidFill>
                      <a:srgbClr val="000000"/>
                    </a:solidFill>
                    <a:latin typeface="Gill Sans MT" pitchFamily="34" charset="0"/>
                  </a:rPr>
                  <a:t>temperatures</a:t>
                </a:r>
              </a:p>
            </p:txBody>
          </p:sp>
          <p:sp>
            <p:nvSpPr>
              <p:cNvPr id="34862" name="Oval 45"/>
              <p:cNvSpPr>
                <a:spLocks noChangeArrowheads="1"/>
              </p:cNvSpPr>
              <p:nvPr/>
            </p:nvSpPr>
            <p:spPr bwMode="auto">
              <a:xfrm>
                <a:off x="3429000" y="1905000"/>
                <a:ext cx="533400" cy="533400"/>
              </a:xfrm>
              <a:prstGeom prst="ellipse">
                <a:avLst/>
              </a:prstGeom>
              <a:solidFill>
                <a:schemeClr val="accent1">
                  <a:alpha val="4588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34863" name="Straight Arrow Connector 46"/>
              <p:cNvCxnSpPr>
                <a:cxnSpLocks noChangeShapeType="1"/>
                <a:stCxn id="34861" idx="1"/>
                <a:endCxn id="34862" idx="6"/>
              </p:cNvCxnSpPr>
              <p:nvPr/>
            </p:nvCxnSpPr>
            <p:spPr bwMode="auto">
              <a:xfrm flipH="1" flipV="1">
                <a:off x="3962400" y="2171700"/>
                <a:ext cx="1219200" cy="70366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34885" name="Group 435"/>
            <p:cNvGrpSpPr>
              <a:grpSpLocks/>
            </p:cNvGrpSpPr>
            <p:nvPr/>
          </p:nvGrpSpPr>
          <p:grpSpPr bwMode="auto">
            <a:xfrm>
              <a:off x="2514600" y="1981200"/>
              <a:ext cx="2057400" cy="1371600"/>
              <a:chOff x="2514600" y="1981200"/>
              <a:chExt cx="2057400" cy="1371600"/>
            </a:xfrm>
          </p:grpSpPr>
          <p:cxnSp>
            <p:nvCxnSpPr>
              <p:cNvPr id="34857" name="Straight Arrow Connector 50"/>
              <p:cNvCxnSpPr>
                <a:cxnSpLocks noChangeShapeType="1"/>
              </p:cNvCxnSpPr>
              <p:nvPr/>
            </p:nvCxnSpPr>
            <p:spPr bwMode="auto">
              <a:xfrm>
                <a:off x="4267200" y="2362200"/>
                <a:ext cx="304800" cy="609600"/>
              </a:xfrm>
              <a:prstGeom prst="straightConnector1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4858" name="Straight Arrow Connector 53"/>
              <p:cNvCxnSpPr>
                <a:cxnSpLocks noChangeShapeType="1"/>
              </p:cNvCxnSpPr>
              <p:nvPr/>
            </p:nvCxnSpPr>
            <p:spPr bwMode="auto">
              <a:xfrm flipH="1">
                <a:off x="3124200" y="2438400"/>
                <a:ext cx="381000" cy="457200"/>
              </a:xfrm>
              <a:prstGeom prst="straightConnector1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4859" name="Straight Arrow Connector 54"/>
              <p:cNvCxnSpPr>
                <a:cxnSpLocks noChangeShapeType="1"/>
              </p:cNvCxnSpPr>
              <p:nvPr/>
            </p:nvCxnSpPr>
            <p:spPr bwMode="auto">
              <a:xfrm>
                <a:off x="3962400" y="2362200"/>
                <a:ext cx="0" cy="990600"/>
              </a:xfrm>
              <a:prstGeom prst="straightConnector1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4860" name="Straight Arrow Connector 57"/>
              <p:cNvCxnSpPr>
                <a:cxnSpLocks noChangeShapeType="1"/>
              </p:cNvCxnSpPr>
              <p:nvPr/>
            </p:nvCxnSpPr>
            <p:spPr bwMode="auto">
              <a:xfrm flipH="1">
                <a:off x="2514600" y="1981200"/>
                <a:ext cx="914400" cy="304800"/>
              </a:xfrm>
              <a:prstGeom prst="straightConnector1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34886" name="Group 440"/>
            <p:cNvGrpSpPr>
              <a:grpSpLocks/>
            </p:cNvGrpSpPr>
            <p:nvPr/>
          </p:nvGrpSpPr>
          <p:grpSpPr bwMode="auto">
            <a:xfrm>
              <a:off x="2971800" y="2554288"/>
              <a:ext cx="6172200" cy="646112"/>
              <a:chOff x="2971800" y="2554069"/>
              <a:chExt cx="6172200" cy="646331"/>
            </a:xfrm>
          </p:grpSpPr>
          <p:sp>
            <p:nvSpPr>
              <p:cNvPr id="34854" name="Rectangle 23"/>
              <p:cNvSpPr>
                <a:spLocks noChangeArrowheads="1"/>
              </p:cNvSpPr>
              <p:nvPr/>
            </p:nvSpPr>
            <p:spPr bwMode="auto">
              <a:xfrm>
                <a:off x="5181600" y="2554069"/>
                <a:ext cx="39624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Gill Sans MT" pitchFamily="34" charset="0"/>
                  </a:rPr>
                  <a:t>Improved </a:t>
                </a:r>
                <a:r>
                  <a:rPr lang="en-US" b="1">
                    <a:solidFill>
                      <a:srgbClr val="000000"/>
                    </a:solidFill>
                    <a:latin typeface="Gill Sans MT" pitchFamily="34" charset="0"/>
                  </a:rPr>
                  <a:t>photosynthetic</a:t>
                </a:r>
                <a:r>
                  <a:rPr lang="en-US">
                    <a:solidFill>
                      <a:srgbClr val="000000"/>
                    </a:solidFill>
                    <a:latin typeface="Gill Sans MT" pitchFamily="34" charset="0"/>
                  </a:rPr>
                  <a:t> efficiency </a:t>
                </a:r>
              </a:p>
              <a:p>
                <a:r>
                  <a:rPr lang="en-US">
                    <a:solidFill>
                      <a:srgbClr val="000000"/>
                    </a:solidFill>
                    <a:latin typeface="Gill Sans MT" pitchFamily="34" charset="0"/>
                  </a:rPr>
                  <a:t>(on the longer horizon)</a:t>
                </a:r>
                <a:endParaRPr lang="en-US" b="1">
                  <a:solidFill>
                    <a:srgbClr val="0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34855" name="Oval 66"/>
              <p:cNvSpPr>
                <a:spLocks noChangeArrowheads="1"/>
              </p:cNvSpPr>
              <p:nvPr/>
            </p:nvSpPr>
            <p:spPr bwMode="auto">
              <a:xfrm>
                <a:off x="2971800" y="2590800"/>
                <a:ext cx="457200" cy="457200"/>
              </a:xfrm>
              <a:prstGeom prst="ellipse">
                <a:avLst/>
              </a:prstGeom>
              <a:solidFill>
                <a:schemeClr val="accent1">
                  <a:alpha val="4588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34856" name="Straight Arrow Connector 67"/>
              <p:cNvCxnSpPr>
                <a:cxnSpLocks noChangeShapeType="1"/>
                <a:stCxn id="34854" idx="1"/>
                <a:endCxn id="34855" idx="6"/>
              </p:cNvCxnSpPr>
              <p:nvPr/>
            </p:nvCxnSpPr>
            <p:spPr bwMode="auto">
              <a:xfrm flipH="1" flipV="1">
                <a:off x="3429000" y="2819400"/>
                <a:ext cx="1752600" cy="57835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34887" name="Group 448"/>
            <p:cNvGrpSpPr>
              <a:grpSpLocks/>
            </p:cNvGrpSpPr>
            <p:nvPr/>
          </p:nvGrpSpPr>
          <p:grpSpPr bwMode="auto">
            <a:xfrm>
              <a:off x="1143000" y="4495800"/>
              <a:ext cx="8001000" cy="914400"/>
              <a:chOff x="1143000" y="4495800"/>
              <a:chExt cx="8001000" cy="914400"/>
            </a:xfrm>
          </p:grpSpPr>
          <p:sp>
            <p:nvSpPr>
              <p:cNvPr id="34851" name="Rectangle 16"/>
              <p:cNvSpPr>
                <a:spLocks noChangeArrowheads="1"/>
              </p:cNvSpPr>
              <p:nvPr/>
            </p:nvSpPr>
            <p:spPr bwMode="auto">
              <a:xfrm>
                <a:off x="5181600" y="4763869"/>
                <a:ext cx="39624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Gill Sans MT" pitchFamily="34" charset="0"/>
                  </a:rPr>
                  <a:t>Maintain productivity with less </a:t>
                </a:r>
                <a:r>
                  <a:rPr lang="en-US" b="1">
                    <a:solidFill>
                      <a:srgbClr val="000000"/>
                    </a:solidFill>
                    <a:latin typeface="Gill Sans MT" pitchFamily="34" charset="0"/>
                  </a:rPr>
                  <a:t>water</a:t>
                </a:r>
                <a:r>
                  <a:rPr lang="en-US">
                    <a:solidFill>
                      <a:srgbClr val="000000"/>
                    </a:solidFill>
                    <a:latin typeface="Gill Sans MT" pitchFamily="34" charset="0"/>
                  </a:rPr>
                  <a:t>, including tolerance to moderate drought</a:t>
                </a:r>
              </a:p>
            </p:txBody>
          </p:sp>
          <p:sp>
            <p:nvSpPr>
              <p:cNvPr id="34852" name="Oval 80"/>
              <p:cNvSpPr>
                <a:spLocks noChangeArrowheads="1"/>
              </p:cNvSpPr>
              <p:nvPr/>
            </p:nvSpPr>
            <p:spPr bwMode="auto">
              <a:xfrm>
                <a:off x="1143000" y="4495800"/>
                <a:ext cx="914400" cy="914400"/>
              </a:xfrm>
              <a:prstGeom prst="ellipse">
                <a:avLst/>
              </a:prstGeom>
              <a:solidFill>
                <a:schemeClr val="accent1">
                  <a:alpha val="4588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34853" name="Straight Arrow Connector 82"/>
              <p:cNvCxnSpPr>
                <a:cxnSpLocks noChangeShapeType="1"/>
                <a:stCxn id="34851" idx="1"/>
                <a:endCxn id="34852" idx="6"/>
              </p:cNvCxnSpPr>
              <p:nvPr/>
            </p:nvCxnSpPr>
            <p:spPr bwMode="auto">
              <a:xfrm flipH="1" flipV="1">
                <a:off x="2057400" y="4953000"/>
                <a:ext cx="3124200" cy="134035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34888" name="Group 452"/>
            <p:cNvGrpSpPr>
              <a:grpSpLocks/>
            </p:cNvGrpSpPr>
            <p:nvPr/>
          </p:nvGrpSpPr>
          <p:grpSpPr bwMode="auto">
            <a:xfrm>
              <a:off x="1949450" y="5310188"/>
              <a:ext cx="7270750" cy="938212"/>
              <a:chOff x="1948867" y="5309989"/>
              <a:chExt cx="7271333" cy="938429"/>
            </a:xfrm>
          </p:grpSpPr>
          <p:sp>
            <p:nvSpPr>
              <p:cNvPr id="34848" name="Rectangle 2"/>
              <p:cNvSpPr txBox="1">
                <a:spLocks noChangeArrowheads="1"/>
              </p:cNvSpPr>
              <p:nvPr/>
            </p:nvSpPr>
            <p:spPr bwMode="auto">
              <a:xfrm>
                <a:off x="5181600" y="5486418"/>
                <a:ext cx="40386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solidFill>
                      <a:schemeClr val="tx2"/>
                    </a:solidFill>
                    <a:latin typeface="Gill Sans MT" pitchFamily="34" charset="0"/>
                    <a:ea typeface="ＭＳ Ｐゴシック" charset="-128"/>
                  </a:rPr>
                  <a:t>More efficient usage of soil </a:t>
                </a:r>
                <a:r>
                  <a:rPr lang="en-US" b="1">
                    <a:solidFill>
                      <a:schemeClr val="tx2"/>
                    </a:solidFill>
                    <a:latin typeface="Gill Sans MT" pitchFamily="34" charset="0"/>
                    <a:ea typeface="ＭＳ Ｐゴシック" charset="-128"/>
                  </a:rPr>
                  <a:t>nitrogen</a:t>
                </a:r>
              </a:p>
              <a:p>
                <a:r>
                  <a:rPr lang="en-US">
                    <a:solidFill>
                      <a:schemeClr val="tx2"/>
                    </a:solidFill>
                    <a:latin typeface="Gill Sans MT" pitchFamily="34" charset="0"/>
                    <a:ea typeface="ＭＳ Ｐゴシック" charset="-128"/>
                  </a:rPr>
                  <a:t>(both organic and synthetic)</a:t>
                </a:r>
              </a:p>
              <a:p>
                <a:endParaRPr lang="en-US">
                  <a:solidFill>
                    <a:schemeClr val="tx2"/>
                  </a:solidFill>
                  <a:latin typeface="Gill Sans MT" pitchFamily="34" charset="0"/>
                  <a:ea typeface="ＭＳ Ｐゴシック" charset="-128"/>
                </a:endParaRPr>
              </a:p>
            </p:txBody>
          </p:sp>
          <p:sp>
            <p:nvSpPr>
              <p:cNvPr id="34849" name="Oval 85"/>
              <p:cNvSpPr>
                <a:spLocks noChangeArrowheads="1"/>
              </p:cNvSpPr>
              <p:nvPr/>
            </p:nvSpPr>
            <p:spPr bwMode="auto">
              <a:xfrm rot="774713">
                <a:off x="1948867" y="5309989"/>
                <a:ext cx="2590800" cy="685800"/>
              </a:xfrm>
              <a:prstGeom prst="ellipse">
                <a:avLst/>
              </a:prstGeom>
              <a:solidFill>
                <a:schemeClr val="accent1">
                  <a:alpha val="45882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34850" name="Straight Arrow Connector 86"/>
              <p:cNvCxnSpPr>
                <a:cxnSpLocks noChangeShapeType="1"/>
                <a:stCxn id="34848" idx="1"/>
                <a:endCxn id="34849" idx="7"/>
              </p:cNvCxnSpPr>
              <p:nvPr/>
            </p:nvCxnSpPr>
            <p:spPr bwMode="auto">
              <a:xfrm flipH="1" flipV="1">
                <a:off x="4191264" y="5621263"/>
                <a:ext cx="990336" cy="246155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34968" name="Group 456"/>
            <p:cNvGrpSpPr>
              <a:grpSpLocks/>
            </p:cNvGrpSpPr>
            <p:nvPr/>
          </p:nvGrpSpPr>
          <p:grpSpPr bwMode="auto">
            <a:xfrm>
              <a:off x="4506913" y="5942013"/>
              <a:ext cx="4713287" cy="839787"/>
              <a:chOff x="4506913" y="5942349"/>
              <a:chExt cx="4713287" cy="839451"/>
            </a:xfrm>
          </p:grpSpPr>
          <p:sp>
            <p:nvSpPr>
              <p:cNvPr id="34846" name="TextBox 12"/>
              <p:cNvSpPr txBox="1">
                <a:spLocks noChangeArrowheads="1"/>
              </p:cNvSpPr>
              <p:nvPr/>
            </p:nvSpPr>
            <p:spPr bwMode="auto">
              <a:xfrm>
                <a:off x="5181600" y="6135469"/>
                <a:ext cx="40386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Gill Sans MT" pitchFamily="34" charset="0"/>
                    <a:ea typeface="ＭＳ Ｐゴシック" charset="-128"/>
                  </a:rPr>
                  <a:t>Tolerant of more </a:t>
                </a:r>
                <a:r>
                  <a:rPr lang="en-US" b="1">
                    <a:solidFill>
                      <a:srgbClr val="000000"/>
                    </a:solidFill>
                    <a:latin typeface="Gill Sans MT" pitchFamily="34" charset="0"/>
                    <a:ea typeface="ＭＳ Ｐゴシック" charset="-128"/>
                  </a:rPr>
                  <a:t>saline</a:t>
                </a:r>
                <a:r>
                  <a:rPr lang="en-US">
                    <a:solidFill>
                      <a:srgbClr val="000000"/>
                    </a:solidFill>
                    <a:latin typeface="Gill Sans MT" pitchFamily="34" charset="0"/>
                    <a:ea typeface="ＭＳ Ｐゴシック" charset="-128"/>
                  </a:rPr>
                  <a:t> soils &amp; brackish water (including removing salt from soils)</a:t>
                </a:r>
              </a:p>
            </p:txBody>
          </p:sp>
          <p:cxnSp>
            <p:nvCxnSpPr>
              <p:cNvPr id="34847" name="Straight Arrow Connector 90"/>
              <p:cNvCxnSpPr>
                <a:cxnSpLocks noChangeShapeType="1"/>
                <a:stCxn id="34846" idx="1"/>
                <a:endCxn id="34849" idx="6"/>
              </p:cNvCxnSpPr>
              <p:nvPr/>
            </p:nvCxnSpPr>
            <p:spPr bwMode="auto">
              <a:xfrm flipH="1" flipV="1">
                <a:off x="4506913" y="5942349"/>
                <a:ext cx="674687" cy="516286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34969" name="Group 459"/>
            <p:cNvGrpSpPr>
              <a:grpSpLocks/>
            </p:cNvGrpSpPr>
            <p:nvPr/>
          </p:nvGrpSpPr>
          <p:grpSpPr bwMode="auto">
            <a:xfrm>
              <a:off x="2735263" y="4114800"/>
              <a:ext cx="6446837" cy="820738"/>
              <a:chOff x="2735114" y="4114800"/>
              <a:chExt cx="6446839" cy="820766"/>
            </a:xfrm>
          </p:grpSpPr>
          <p:sp>
            <p:nvSpPr>
              <p:cNvPr id="34843" name="Oval 74"/>
              <p:cNvSpPr>
                <a:spLocks noChangeArrowheads="1"/>
              </p:cNvSpPr>
              <p:nvPr/>
            </p:nvSpPr>
            <p:spPr bwMode="auto">
              <a:xfrm rot="883086">
                <a:off x="2735114" y="4459343"/>
                <a:ext cx="1722397" cy="476223"/>
              </a:xfrm>
              <a:prstGeom prst="ellipse">
                <a:avLst/>
              </a:prstGeom>
              <a:solidFill>
                <a:schemeClr val="accent1">
                  <a:alpha val="67842"/>
                </a:schemeClr>
              </a:solidFill>
              <a:ln w="9525">
                <a:solidFill>
                  <a:schemeClr val="tx1">
                    <a:alpha val="67842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4" name="Rectangle 118"/>
              <p:cNvSpPr>
                <a:spLocks noChangeArrowheads="1"/>
              </p:cNvSpPr>
              <p:nvPr/>
            </p:nvSpPr>
            <p:spPr bwMode="auto">
              <a:xfrm>
                <a:off x="5219553" y="4114800"/>
                <a:ext cx="39624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Gill Sans MT" pitchFamily="34" charset="0"/>
                  </a:rPr>
                  <a:t>Reduce tillage through biotech-enabled </a:t>
                </a:r>
                <a:r>
                  <a:rPr lang="en-US" b="1">
                    <a:solidFill>
                      <a:srgbClr val="000000"/>
                    </a:solidFill>
                    <a:latin typeface="Gill Sans MT" pitchFamily="34" charset="0"/>
                  </a:rPr>
                  <a:t>weed</a:t>
                </a:r>
                <a:r>
                  <a:rPr lang="en-US">
                    <a:solidFill>
                      <a:srgbClr val="000000"/>
                    </a:solidFill>
                    <a:latin typeface="Gill Sans MT" pitchFamily="34" charset="0"/>
                  </a:rPr>
                  <a:t> management</a:t>
                </a:r>
              </a:p>
            </p:txBody>
          </p:sp>
          <p:cxnSp>
            <p:nvCxnSpPr>
              <p:cNvPr id="34845" name="Straight Arrow Connector 83"/>
              <p:cNvCxnSpPr>
                <a:cxnSpLocks noChangeShapeType="1"/>
                <a:stCxn id="34844" idx="1"/>
                <a:endCxn id="34843" idx="7"/>
              </p:cNvCxnSpPr>
              <p:nvPr/>
            </p:nvCxnSpPr>
            <p:spPr bwMode="auto">
              <a:xfrm flipH="1">
                <a:off x="4228067" y="4437966"/>
                <a:ext cx="991486" cy="251357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arrow" w="med" len="med"/>
              </a:ln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Kang'iri\Documents\BFS_MS_work\Mali\Pics May2011 TDY to Assess water\IMG_0757.JPG"/>
          <p:cNvPicPr>
            <a:picLocks noChangeAspect="1" noChangeArrowheads="1"/>
          </p:cNvPicPr>
          <p:nvPr/>
        </p:nvPicPr>
        <p:blipFill>
          <a:blip r:embed="rId2" cstate="print">
            <a:lum bright="58000"/>
          </a:blip>
          <a:srcRect/>
          <a:stretch>
            <a:fillRect/>
          </a:stretch>
        </p:blipFill>
        <p:spPr bwMode="auto">
          <a:xfrm>
            <a:off x="-1" y="0"/>
            <a:ext cx="9181785" cy="68580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Outline</a:t>
            </a:r>
            <a:r>
              <a:rPr kumimoji="0" lang="en-US" sz="44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What is Climate Smart Agriculture?</a:t>
            </a:r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Examples of climate smart agriculture activities</a:t>
            </a:r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Why climate smart?</a:t>
            </a:r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Challenges &amp; overcoming them</a:t>
            </a:r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Rectangle 800"/>
          <p:cNvSpPr/>
          <p:nvPr/>
        </p:nvSpPr>
        <p:spPr>
          <a:xfrm>
            <a:off x="4457700" y="858838"/>
            <a:ext cx="4648200" cy="5788025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6867" name="Picture 12" descr="Annual1"/>
          <p:cNvPicPr>
            <a:picLocks noChangeAspect="1" noChangeArrowheads="1"/>
          </p:cNvPicPr>
          <p:nvPr/>
        </p:nvPicPr>
        <p:blipFill>
          <a:blip r:embed="rId2" cstate="print"/>
          <a:srcRect r="8089" b="2835"/>
          <a:stretch>
            <a:fillRect/>
          </a:stretch>
        </p:blipFill>
        <p:spPr bwMode="auto">
          <a:xfrm>
            <a:off x="76200" y="855663"/>
            <a:ext cx="4419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847725" y="2011363"/>
            <a:ext cx="1104900" cy="1743075"/>
            <a:chOff x="1953" y="1905"/>
            <a:chExt cx="849" cy="1379"/>
          </a:xfrm>
        </p:grpSpPr>
        <p:sp>
          <p:nvSpPr>
            <p:cNvPr id="37649" name="Freeform 97"/>
            <p:cNvSpPr>
              <a:spLocks/>
            </p:cNvSpPr>
            <p:nvPr/>
          </p:nvSpPr>
          <p:spPr bwMode="auto">
            <a:xfrm>
              <a:off x="2373" y="1997"/>
              <a:ext cx="192" cy="187"/>
            </a:xfrm>
            <a:custGeom>
              <a:avLst/>
              <a:gdLst>
                <a:gd name="T0" fmla="*/ 0 w 388"/>
                <a:gd name="T1" fmla="*/ 3 h 402"/>
                <a:gd name="T2" fmla="*/ 0 w 388"/>
                <a:gd name="T3" fmla="*/ 2 h 402"/>
                <a:gd name="T4" fmla="*/ 1 w 388"/>
                <a:gd name="T5" fmla="*/ 1 h 402"/>
                <a:gd name="T6" fmla="*/ 2 w 388"/>
                <a:gd name="T7" fmla="*/ 0 h 402"/>
                <a:gd name="T8" fmla="*/ 2 w 388"/>
                <a:gd name="T9" fmla="*/ 0 h 402"/>
                <a:gd name="T10" fmla="*/ 2 w 388"/>
                <a:gd name="T11" fmla="*/ 0 h 402"/>
                <a:gd name="T12" fmla="*/ 4 w 388"/>
                <a:gd name="T13" fmla="*/ 0 h 402"/>
                <a:gd name="T14" fmla="*/ 5 w 388"/>
                <a:gd name="T15" fmla="*/ 1 h 402"/>
                <a:gd name="T16" fmla="*/ 5 w 388"/>
                <a:gd name="T17" fmla="*/ 3 h 402"/>
                <a:gd name="T18" fmla="*/ 5 w 388"/>
                <a:gd name="T19" fmla="*/ 4 h 402"/>
                <a:gd name="T20" fmla="*/ 5 w 388"/>
                <a:gd name="T21" fmla="*/ 3 h 402"/>
                <a:gd name="T22" fmla="*/ 5 w 388"/>
                <a:gd name="T23" fmla="*/ 3 h 402"/>
                <a:gd name="T24" fmla="*/ 4 w 388"/>
                <a:gd name="T25" fmla="*/ 2 h 402"/>
                <a:gd name="T26" fmla="*/ 4 w 388"/>
                <a:gd name="T27" fmla="*/ 1 h 402"/>
                <a:gd name="T28" fmla="*/ 3 w 388"/>
                <a:gd name="T29" fmla="*/ 1 h 402"/>
                <a:gd name="T30" fmla="*/ 2 w 388"/>
                <a:gd name="T31" fmla="*/ 1 h 402"/>
                <a:gd name="T32" fmla="*/ 2 w 388"/>
                <a:gd name="T33" fmla="*/ 2 h 402"/>
                <a:gd name="T34" fmla="*/ 1 w 388"/>
                <a:gd name="T35" fmla="*/ 2 h 402"/>
                <a:gd name="T36" fmla="*/ 0 w 388"/>
                <a:gd name="T37" fmla="*/ 3 h 402"/>
                <a:gd name="T38" fmla="*/ 0 w 388"/>
                <a:gd name="T39" fmla="*/ 3 h 4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8" h="402">
                  <a:moveTo>
                    <a:pt x="0" y="273"/>
                  </a:moveTo>
                  <a:cubicBezTo>
                    <a:pt x="15" y="243"/>
                    <a:pt x="25" y="212"/>
                    <a:pt x="40" y="182"/>
                  </a:cubicBezTo>
                  <a:cubicBezTo>
                    <a:pt x="56" y="150"/>
                    <a:pt x="85" y="133"/>
                    <a:pt x="101" y="101"/>
                  </a:cubicBezTo>
                  <a:cubicBezTo>
                    <a:pt x="111" y="81"/>
                    <a:pt x="121" y="60"/>
                    <a:pt x="131" y="40"/>
                  </a:cubicBezTo>
                  <a:cubicBezTo>
                    <a:pt x="136" y="31"/>
                    <a:pt x="132" y="16"/>
                    <a:pt x="141" y="10"/>
                  </a:cubicBezTo>
                  <a:cubicBezTo>
                    <a:pt x="155" y="1"/>
                    <a:pt x="175" y="3"/>
                    <a:pt x="192" y="0"/>
                  </a:cubicBezTo>
                  <a:cubicBezTo>
                    <a:pt x="219" y="3"/>
                    <a:pt x="248" y="0"/>
                    <a:pt x="273" y="10"/>
                  </a:cubicBezTo>
                  <a:cubicBezTo>
                    <a:pt x="275" y="11"/>
                    <a:pt x="330" y="86"/>
                    <a:pt x="333" y="91"/>
                  </a:cubicBezTo>
                  <a:cubicBezTo>
                    <a:pt x="346" y="141"/>
                    <a:pt x="351" y="193"/>
                    <a:pt x="363" y="243"/>
                  </a:cubicBezTo>
                  <a:cubicBezTo>
                    <a:pt x="367" y="283"/>
                    <a:pt x="388" y="402"/>
                    <a:pt x="374" y="364"/>
                  </a:cubicBezTo>
                  <a:cubicBezTo>
                    <a:pt x="370" y="354"/>
                    <a:pt x="370" y="342"/>
                    <a:pt x="363" y="334"/>
                  </a:cubicBezTo>
                  <a:cubicBezTo>
                    <a:pt x="356" y="327"/>
                    <a:pt x="350" y="320"/>
                    <a:pt x="343" y="313"/>
                  </a:cubicBezTo>
                  <a:cubicBezTo>
                    <a:pt x="330" y="273"/>
                    <a:pt x="316" y="232"/>
                    <a:pt x="303" y="192"/>
                  </a:cubicBezTo>
                  <a:cubicBezTo>
                    <a:pt x="299" y="179"/>
                    <a:pt x="282" y="173"/>
                    <a:pt x="273" y="162"/>
                  </a:cubicBezTo>
                  <a:cubicBezTo>
                    <a:pt x="237" y="119"/>
                    <a:pt x="271" y="137"/>
                    <a:pt x="222" y="121"/>
                  </a:cubicBezTo>
                  <a:cubicBezTo>
                    <a:pt x="205" y="124"/>
                    <a:pt x="187" y="124"/>
                    <a:pt x="171" y="131"/>
                  </a:cubicBezTo>
                  <a:cubicBezTo>
                    <a:pt x="155" y="138"/>
                    <a:pt x="141" y="172"/>
                    <a:pt x="131" y="182"/>
                  </a:cubicBezTo>
                  <a:cubicBezTo>
                    <a:pt x="123" y="190"/>
                    <a:pt x="111" y="195"/>
                    <a:pt x="101" y="202"/>
                  </a:cubicBezTo>
                  <a:cubicBezTo>
                    <a:pt x="76" y="279"/>
                    <a:pt x="101" y="263"/>
                    <a:pt x="20" y="273"/>
                  </a:cubicBezTo>
                  <a:cubicBezTo>
                    <a:pt x="13" y="274"/>
                    <a:pt x="7" y="273"/>
                    <a:pt x="0" y="273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650" name="Freeform 98"/>
            <p:cNvSpPr>
              <a:spLocks/>
            </p:cNvSpPr>
            <p:nvPr/>
          </p:nvSpPr>
          <p:spPr bwMode="auto">
            <a:xfrm>
              <a:off x="2375" y="2275"/>
              <a:ext cx="335" cy="139"/>
            </a:xfrm>
            <a:custGeom>
              <a:avLst/>
              <a:gdLst>
                <a:gd name="T0" fmla="*/ 0 w 388"/>
                <a:gd name="T1" fmla="*/ 0 h 402"/>
                <a:gd name="T2" fmla="*/ 16 w 388"/>
                <a:gd name="T3" fmla="*/ 0 h 402"/>
                <a:gd name="T4" fmla="*/ 41 w 388"/>
                <a:gd name="T5" fmla="*/ 0 h 402"/>
                <a:gd name="T6" fmla="*/ 54 w 388"/>
                <a:gd name="T7" fmla="*/ 0 h 402"/>
                <a:gd name="T8" fmla="*/ 59 w 388"/>
                <a:gd name="T9" fmla="*/ 0 h 402"/>
                <a:gd name="T10" fmla="*/ 79 w 388"/>
                <a:gd name="T11" fmla="*/ 0 h 402"/>
                <a:gd name="T12" fmla="*/ 113 w 388"/>
                <a:gd name="T13" fmla="*/ 0 h 402"/>
                <a:gd name="T14" fmla="*/ 139 w 388"/>
                <a:gd name="T15" fmla="*/ 0 h 402"/>
                <a:gd name="T16" fmla="*/ 150 w 388"/>
                <a:gd name="T17" fmla="*/ 0 h 402"/>
                <a:gd name="T18" fmla="*/ 155 w 388"/>
                <a:gd name="T19" fmla="*/ 1 h 402"/>
                <a:gd name="T20" fmla="*/ 150 w 388"/>
                <a:gd name="T21" fmla="*/ 1 h 402"/>
                <a:gd name="T22" fmla="*/ 142 w 388"/>
                <a:gd name="T23" fmla="*/ 0 h 402"/>
                <a:gd name="T24" fmla="*/ 125 w 388"/>
                <a:gd name="T25" fmla="*/ 0 h 402"/>
                <a:gd name="T26" fmla="*/ 113 w 388"/>
                <a:gd name="T27" fmla="*/ 0 h 402"/>
                <a:gd name="T28" fmla="*/ 92 w 388"/>
                <a:gd name="T29" fmla="*/ 0 h 402"/>
                <a:gd name="T30" fmla="*/ 72 w 388"/>
                <a:gd name="T31" fmla="*/ 0 h 402"/>
                <a:gd name="T32" fmla="*/ 54 w 388"/>
                <a:gd name="T33" fmla="*/ 0 h 402"/>
                <a:gd name="T34" fmla="*/ 41 w 388"/>
                <a:gd name="T35" fmla="*/ 0 h 402"/>
                <a:gd name="T36" fmla="*/ 8 w 388"/>
                <a:gd name="T37" fmla="*/ 0 h 402"/>
                <a:gd name="T38" fmla="*/ 0 w 388"/>
                <a:gd name="T39" fmla="*/ 0 h 4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8" h="402">
                  <a:moveTo>
                    <a:pt x="0" y="273"/>
                  </a:moveTo>
                  <a:cubicBezTo>
                    <a:pt x="15" y="243"/>
                    <a:pt x="25" y="212"/>
                    <a:pt x="40" y="182"/>
                  </a:cubicBezTo>
                  <a:cubicBezTo>
                    <a:pt x="56" y="150"/>
                    <a:pt x="85" y="133"/>
                    <a:pt x="101" y="101"/>
                  </a:cubicBezTo>
                  <a:cubicBezTo>
                    <a:pt x="111" y="81"/>
                    <a:pt x="121" y="60"/>
                    <a:pt x="131" y="40"/>
                  </a:cubicBezTo>
                  <a:cubicBezTo>
                    <a:pt x="136" y="31"/>
                    <a:pt x="132" y="16"/>
                    <a:pt x="141" y="10"/>
                  </a:cubicBezTo>
                  <a:cubicBezTo>
                    <a:pt x="155" y="1"/>
                    <a:pt x="175" y="3"/>
                    <a:pt x="192" y="0"/>
                  </a:cubicBezTo>
                  <a:cubicBezTo>
                    <a:pt x="219" y="3"/>
                    <a:pt x="248" y="0"/>
                    <a:pt x="273" y="10"/>
                  </a:cubicBezTo>
                  <a:cubicBezTo>
                    <a:pt x="275" y="11"/>
                    <a:pt x="330" y="86"/>
                    <a:pt x="333" y="91"/>
                  </a:cubicBezTo>
                  <a:cubicBezTo>
                    <a:pt x="346" y="141"/>
                    <a:pt x="351" y="193"/>
                    <a:pt x="363" y="243"/>
                  </a:cubicBezTo>
                  <a:cubicBezTo>
                    <a:pt x="367" y="283"/>
                    <a:pt x="388" y="402"/>
                    <a:pt x="374" y="364"/>
                  </a:cubicBezTo>
                  <a:cubicBezTo>
                    <a:pt x="370" y="354"/>
                    <a:pt x="370" y="342"/>
                    <a:pt x="363" y="334"/>
                  </a:cubicBezTo>
                  <a:cubicBezTo>
                    <a:pt x="356" y="327"/>
                    <a:pt x="350" y="320"/>
                    <a:pt x="343" y="313"/>
                  </a:cubicBezTo>
                  <a:cubicBezTo>
                    <a:pt x="330" y="273"/>
                    <a:pt x="316" y="232"/>
                    <a:pt x="303" y="192"/>
                  </a:cubicBezTo>
                  <a:cubicBezTo>
                    <a:pt x="299" y="179"/>
                    <a:pt x="282" y="173"/>
                    <a:pt x="273" y="162"/>
                  </a:cubicBezTo>
                  <a:cubicBezTo>
                    <a:pt x="237" y="119"/>
                    <a:pt x="271" y="137"/>
                    <a:pt x="222" y="121"/>
                  </a:cubicBezTo>
                  <a:cubicBezTo>
                    <a:pt x="205" y="124"/>
                    <a:pt x="187" y="124"/>
                    <a:pt x="171" y="131"/>
                  </a:cubicBezTo>
                  <a:cubicBezTo>
                    <a:pt x="155" y="138"/>
                    <a:pt x="141" y="172"/>
                    <a:pt x="131" y="182"/>
                  </a:cubicBezTo>
                  <a:cubicBezTo>
                    <a:pt x="123" y="190"/>
                    <a:pt x="111" y="195"/>
                    <a:pt x="101" y="202"/>
                  </a:cubicBezTo>
                  <a:cubicBezTo>
                    <a:pt x="76" y="279"/>
                    <a:pt x="101" y="263"/>
                    <a:pt x="20" y="273"/>
                  </a:cubicBezTo>
                  <a:cubicBezTo>
                    <a:pt x="13" y="274"/>
                    <a:pt x="7" y="273"/>
                    <a:pt x="0" y="273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651" name="Freeform 99"/>
            <p:cNvSpPr>
              <a:spLocks/>
            </p:cNvSpPr>
            <p:nvPr/>
          </p:nvSpPr>
          <p:spPr bwMode="auto">
            <a:xfrm>
              <a:off x="2375" y="2485"/>
              <a:ext cx="384" cy="201"/>
            </a:xfrm>
            <a:custGeom>
              <a:avLst/>
              <a:gdLst>
                <a:gd name="T0" fmla="*/ 0 w 388"/>
                <a:gd name="T1" fmla="*/ 5 h 402"/>
                <a:gd name="T2" fmla="*/ 40 w 388"/>
                <a:gd name="T3" fmla="*/ 3 h 402"/>
                <a:gd name="T4" fmla="*/ 95 w 388"/>
                <a:gd name="T5" fmla="*/ 2 h 402"/>
                <a:gd name="T6" fmla="*/ 125 w 388"/>
                <a:gd name="T7" fmla="*/ 1 h 402"/>
                <a:gd name="T8" fmla="*/ 135 w 388"/>
                <a:gd name="T9" fmla="*/ 1 h 402"/>
                <a:gd name="T10" fmla="*/ 180 w 388"/>
                <a:gd name="T11" fmla="*/ 0 h 402"/>
                <a:gd name="T12" fmla="*/ 255 w 388"/>
                <a:gd name="T13" fmla="*/ 1 h 402"/>
                <a:gd name="T14" fmla="*/ 315 w 388"/>
                <a:gd name="T15" fmla="*/ 2 h 402"/>
                <a:gd name="T16" fmla="*/ 339 w 388"/>
                <a:gd name="T17" fmla="*/ 4 h 402"/>
                <a:gd name="T18" fmla="*/ 350 w 388"/>
                <a:gd name="T19" fmla="*/ 6 h 402"/>
                <a:gd name="T20" fmla="*/ 339 w 388"/>
                <a:gd name="T21" fmla="*/ 6 h 402"/>
                <a:gd name="T22" fmla="*/ 324 w 388"/>
                <a:gd name="T23" fmla="*/ 5 h 402"/>
                <a:gd name="T24" fmla="*/ 285 w 388"/>
                <a:gd name="T25" fmla="*/ 3 h 402"/>
                <a:gd name="T26" fmla="*/ 255 w 388"/>
                <a:gd name="T27" fmla="*/ 3 h 402"/>
                <a:gd name="T28" fmla="*/ 210 w 388"/>
                <a:gd name="T29" fmla="*/ 2 h 402"/>
                <a:gd name="T30" fmla="*/ 159 w 388"/>
                <a:gd name="T31" fmla="*/ 3 h 402"/>
                <a:gd name="T32" fmla="*/ 125 w 388"/>
                <a:gd name="T33" fmla="*/ 3 h 402"/>
                <a:gd name="T34" fmla="*/ 95 w 388"/>
                <a:gd name="T35" fmla="*/ 4 h 402"/>
                <a:gd name="T36" fmla="*/ 20 w 388"/>
                <a:gd name="T37" fmla="*/ 5 h 402"/>
                <a:gd name="T38" fmla="*/ 0 w 388"/>
                <a:gd name="T39" fmla="*/ 5 h 4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8" h="402">
                  <a:moveTo>
                    <a:pt x="0" y="273"/>
                  </a:moveTo>
                  <a:cubicBezTo>
                    <a:pt x="15" y="243"/>
                    <a:pt x="25" y="212"/>
                    <a:pt x="40" y="182"/>
                  </a:cubicBezTo>
                  <a:cubicBezTo>
                    <a:pt x="56" y="150"/>
                    <a:pt x="85" y="133"/>
                    <a:pt x="101" y="101"/>
                  </a:cubicBezTo>
                  <a:cubicBezTo>
                    <a:pt x="111" y="81"/>
                    <a:pt x="121" y="60"/>
                    <a:pt x="131" y="40"/>
                  </a:cubicBezTo>
                  <a:cubicBezTo>
                    <a:pt x="136" y="31"/>
                    <a:pt x="132" y="16"/>
                    <a:pt x="141" y="10"/>
                  </a:cubicBezTo>
                  <a:cubicBezTo>
                    <a:pt x="155" y="1"/>
                    <a:pt x="175" y="3"/>
                    <a:pt x="192" y="0"/>
                  </a:cubicBezTo>
                  <a:cubicBezTo>
                    <a:pt x="219" y="3"/>
                    <a:pt x="248" y="0"/>
                    <a:pt x="273" y="10"/>
                  </a:cubicBezTo>
                  <a:cubicBezTo>
                    <a:pt x="275" y="11"/>
                    <a:pt x="330" y="86"/>
                    <a:pt x="333" y="91"/>
                  </a:cubicBezTo>
                  <a:cubicBezTo>
                    <a:pt x="346" y="141"/>
                    <a:pt x="351" y="193"/>
                    <a:pt x="363" y="243"/>
                  </a:cubicBezTo>
                  <a:cubicBezTo>
                    <a:pt x="367" y="283"/>
                    <a:pt x="388" y="402"/>
                    <a:pt x="374" y="364"/>
                  </a:cubicBezTo>
                  <a:cubicBezTo>
                    <a:pt x="370" y="354"/>
                    <a:pt x="370" y="342"/>
                    <a:pt x="363" y="334"/>
                  </a:cubicBezTo>
                  <a:cubicBezTo>
                    <a:pt x="356" y="327"/>
                    <a:pt x="350" y="320"/>
                    <a:pt x="343" y="313"/>
                  </a:cubicBezTo>
                  <a:cubicBezTo>
                    <a:pt x="330" y="273"/>
                    <a:pt x="316" y="232"/>
                    <a:pt x="303" y="192"/>
                  </a:cubicBezTo>
                  <a:cubicBezTo>
                    <a:pt x="299" y="179"/>
                    <a:pt x="282" y="173"/>
                    <a:pt x="273" y="162"/>
                  </a:cubicBezTo>
                  <a:cubicBezTo>
                    <a:pt x="237" y="119"/>
                    <a:pt x="271" y="137"/>
                    <a:pt x="222" y="121"/>
                  </a:cubicBezTo>
                  <a:cubicBezTo>
                    <a:pt x="205" y="124"/>
                    <a:pt x="187" y="124"/>
                    <a:pt x="171" y="131"/>
                  </a:cubicBezTo>
                  <a:cubicBezTo>
                    <a:pt x="155" y="138"/>
                    <a:pt x="141" y="172"/>
                    <a:pt x="131" y="182"/>
                  </a:cubicBezTo>
                  <a:cubicBezTo>
                    <a:pt x="123" y="190"/>
                    <a:pt x="111" y="195"/>
                    <a:pt x="101" y="202"/>
                  </a:cubicBezTo>
                  <a:cubicBezTo>
                    <a:pt x="76" y="279"/>
                    <a:pt x="101" y="263"/>
                    <a:pt x="20" y="273"/>
                  </a:cubicBezTo>
                  <a:cubicBezTo>
                    <a:pt x="13" y="274"/>
                    <a:pt x="7" y="273"/>
                    <a:pt x="0" y="273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652" name="AutoShape 100"/>
            <p:cNvSpPr>
              <a:spLocks noChangeArrowheads="1"/>
            </p:cNvSpPr>
            <p:nvPr/>
          </p:nvSpPr>
          <p:spPr bwMode="auto">
            <a:xfrm>
              <a:off x="2375" y="1995"/>
              <a:ext cx="53" cy="1289"/>
            </a:xfrm>
            <a:prstGeom prst="rtTriangl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653" name="Freeform 101"/>
            <p:cNvSpPr>
              <a:spLocks/>
            </p:cNvSpPr>
            <p:nvPr/>
          </p:nvSpPr>
          <p:spPr bwMode="auto">
            <a:xfrm>
              <a:off x="2375" y="2631"/>
              <a:ext cx="427" cy="272"/>
            </a:xfrm>
            <a:custGeom>
              <a:avLst/>
              <a:gdLst>
                <a:gd name="T0" fmla="*/ 0 w 388"/>
                <a:gd name="T1" fmla="*/ 26 h 402"/>
                <a:gd name="T2" fmla="*/ 70 w 388"/>
                <a:gd name="T3" fmla="*/ 18 h 402"/>
                <a:gd name="T4" fmla="*/ 178 w 388"/>
                <a:gd name="T5" fmla="*/ 9 h 402"/>
                <a:gd name="T6" fmla="*/ 231 w 388"/>
                <a:gd name="T7" fmla="*/ 3 h 402"/>
                <a:gd name="T8" fmla="*/ 251 w 388"/>
                <a:gd name="T9" fmla="*/ 1 h 402"/>
                <a:gd name="T10" fmla="*/ 340 w 388"/>
                <a:gd name="T11" fmla="*/ 0 h 402"/>
                <a:gd name="T12" fmla="*/ 483 w 388"/>
                <a:gd name="T13" fmla="*/ 1 h 402"/>
                <a:gd name="T14" fmla="*/ 592 w 388"/>
                <a:gd name="T15" fmla="*/ 9 h 402"/>
                <a:gd name="T16" fmla="*/ 644 w 388"/>
                <a:gd name="T17" fmla="*/ 24 h 402"/>
                <a:gd name="T18" fmla="*/ 665 w 388"/>
                <a:gd name="T19" fmla="*/ 35 h 402"/>
                <a:gd name="T20" fmla="*/ 644 w 388"/>
                <a:gd name="T21" fmla="*/ 32 h 402"/>
                <a:gd name="T22" fmla="*/ 610 w 388"/>
                <a:gd name="T23" fmla="*/ 30 h 402"/>
                <a:gd name="T24" fmla="*/ 538 w 388"/>
                <a:gd name="T25" fmla="*/ 19 h 402"/>
                <a:gd name="T26" fmla="*/ 483 w 388"/>
                <a:gd name="T27" fmla="*/ 16 h 402"/>
                <a:gd name="T28" fmla="*/ 395 w 388"/>
                <a:gd name="T29" fmla="*/ 12 h 402"/>
                <a:gd name="T30" fmla="*/ 304 w 388"/>
                <a:gd name="T31" fmla="*/ 13 h 402"/>
                <a:gd name="T32" fmla="*/ 231 w 388"/>
                <a:gd name="T33" fmla="*/ 18 h 402"/>
                <a:gd name="T34" fmla="*/ 178 w 388"/>
                <a:gd name="T35" fmla="*/ 20 h 402"/>
                <a:gd name="T36" fmla="*/ 35 w 388"/>
                <a:gd name="T37" fmla="*/ 26 h 402"/>
                <a:gd name="T38" fmla="*/ 0 w 388"/>
                <a:gd name="T39" fmla="*/ 26 h 4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8" h="402">
                  <a:moveTo>
                    <a:pt x="0" y="273"/>
                  </a:moveTo>
                  <a:cubicBezTo>
                    <a:pt x="15" y="243"/>
                    <a:pt x="25" y="212"/>
                    <a:pt x="40" y="182"/>
                  </a:cubicBezTo>
                  <a:cubicBezTo>
                    <a:pt x="56" y="150"/>
                    <a:pt x="85" y="133"/>
                    <a:pt x="101" y="101"/>
                  </a:cubicBezTo>
                  <a:cubicBezTo>
                    <a:pt x="111" y="81"/>
                    <a:pt x="121" y="60"/>
                    <a:pt x="131" y="40"/>
                  </a:cubicBezTo>
                  <a:cubicBezTo>
                    <a:pt x="136" y="31"/>
                    <a:pt x="132" y="16"/>
                    <a:pt x="141" y="10"/>
                  </a:cubicBezTo>
                  <a:cubicBezTo>
                    <a:pt x="155" y="1"/>
                    <a:pt x="175" y="3"/>
                    <a:pt x="192" y="0"/>
                  </a:cubicBezTo>
                  <a:cubicBezTo>
                    <a:pt x="219" y="3"/>
                    <a:pt x="248" y="0"/>
                    <a:pt x="273" y="10"/>
                  </a:cubicBezTo>
                  <a:cubicBezTo>
                    <a:pt x="275" y="11"/>
                    <a:pt x="330" y="86"/>
                    <a:pt x="333" y="91"/>
                  </a:cubicBezTo>
                  <a:cubicBezTo>
                    <a:pt x="346" y="141"/>
                    <a:pt x="351" y="193"/>
                    <a:pt x="363" y="243"/>
                  </a:cubicBezTo>
                  <a:cubicBezTo>
                    <a:pt x="367" y="283"/>
                    <a:pt x="388" y="402"/>
                    <a:pt x="374" y="364"/>
                  </a:cubicBezTo>
                  <a:cubicBezTo>
                    <a:pt x="370" y="354"/>
                    <a:pt x="370" y="342"/>
                    <a:pt x="363" y="334"/>
                  </a:cubicBezTo>
                  <a:cubicBezTo>
                    <a:pt x="356" y="327"/>
                    <a:pt x="350" y="320"/>
                    <a:pt x="343" y="313"/>
                  </a:cubicBezTo>
                  <a:cubicBezTo>
                    <a:pt x="330" y="273"/>
                    <a:pt x="316" y="232"/>
                    <a:pt x="303" y="192"/>
                  </a:cubicBezTo>
                  <a:cubicBezTo>
                    <a:pt x="299" y="179"/>
                    <a:pt x="282" y="173"/>
                    <a:pt x="273" y="162"/>
                  </a:cubicBezTo>
                  <a:cubicBezTo>
                    <a:pt x="237" y="119"/>
                    <a:pt x="271" y="137"/>
                    <a:pt x="222" y="121"/>
                  </a:cubicBezTo>
                  <a:cubicBezTo>
                    <a:pt x="205" y="124"/>
                    <a:pt x="187" y="124"/>
                    <a:pt x="171" y="131"/>
                  </a:cubicBezTo>
                  <a:cubicBezTo>
                    <a:pt x="155" y="138"/>
                    <a:pt x="141" y="172"/>
                    <a:pt x="131" y="182"/>
                  </a:cubicBezTo>
                  <a:cubicBezTo>
                    <a:pt x="123" y="190"/>
                    <a:pt x="111" y="195"/>
                    <a:pt x="101" y="202"/>
                  </a:cubicBezTo>
                  <a:cubicBezTo>
                    <a:pt x="76" y="279"/>
                    <a:pt x="101" y="263"/>
                    <a:pt x="20" y="273"/>
                  </a:cubicBezTo>
                  <a:cubicBezTo>
                    <a:pt x="13" y="274"/>
                    <a:pt x="7" y="273"/>
                    <a:pt x="0" y="273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654" name="Freeform 102"/>
            <p:cNvSpPr>
              <a:spLocks/>
            </p:cNvSpPr>
            <p:nvPr/>
          </p:nvSpPr>
          <p:spPr bwMode="auto">
            <a:xfrm>
              <a:off x="1953" y="2686"/>
              <a:ext cx="427" cy="272"/>
            </a:xfrm>
            <a:custGeom>
              <a:avLst/>
              <a:gdLst>
                <a:gd name="T0" fmla="*/ 0 w 388"/>
                <a:gd name="T1" fmla="*/ 26 h 402"/>
                <a:gd name="T2" fmla="*/ 70 w 388"/>
                <a:gd name="T3" fmla="*/ 18 h 402"/>
                <a:gd name="T4" fmla="*/ 178 w 388"/>
                <a:gd name="T5" fmla="*/ 9 h 402"/>
                <a:gd name="T6" fmla="*/ 231 w 388"/>
                <a:gd name="T7" fmla="*/ 3 h 402"/>
                <a:gd name="T8" fmla="*/ 251 w 388"/>
                <a:gd name="T9" fmla="*/ 1 h 402"/>
                <a:gd name="T10" fmla="*/ 340 w 388"/>
                <a:gd name="T11" fmla="*/ 0 h 402"/>
                <a:gd name="T12" fmla="*/ 483 w 388"/>
                <a:gd name="T13" fmla="*/ 1 h 402"/>
                <a:gd name="T14" fmla="*/ 592 w 388"/>
                <a:gd name="T15" fmla="*/ 9 h 402"/>
                <a:gd name="T16" fmla="*/ 644 w 388"/>
                <a:gd name="T17" fmla="*/ 24 h 402"/>
                <a:gd name="T18" fmla="*/ 665 w 388"/>
                <a:gd name="T19" fmla="*/ 35 h 402"/>
                <a:gd name="T20" fmla="*/ 644 w 388"/>
                <a:gd name="T21" fmla="*/ 32 h 402"/>
                <a:gd name="T22" fmla="*/ 610 w 388"/>
                <a:gd name="T23" fmla="*/ 30 h 402"/>
                <a:gd name="T24" fmla="*/ 538 w 388"/>
                <a:gd name="T25" fmla="*/ 19 h 402"/>
                <a:gd name="T26" fmla="*/ 483 w 388"/>
                <a:gd name="T27" fmla="*/ 16 h 402"/>
                <a:gd name="T28" fmla="*/ 395 w 388"/>
                <a:gd name="T29" fmla="*/ 12 h 402"/>
                <a:gd name="T30" fmla="*/ 304 w 388"/>
                <a:gd name="T31" fmla="*/ 13 h 402"/>
                <a:gd name="T32" fmla="*/ 231 w 388"/>
                <a:gd name="T33" fmla="*/ 18 h 402"/>
                <a:gd name="T34" fmla="*/ 178 w 388"/>
                <a:gd name="T35" fmla="*/ 20 h 402"/>
                <a:gd name="T36" fmla="*/ 35 w 388"/>
                <a:gd name="T37" fmla="*/ 26 h 402"/>
                <a:gd name="T38" fmla="*/ 0 w 388"/>
                <a:gd name="T39" fmla="*/ 26 h 4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8" h="402">
                  <a:moveTo>
                    <a:pt x="0" y="273"/>
                  </a:moveTo>
                  <a:cubicBezTo>
                    <a:pt x="15" y="243"/>
                    <a:pt x="25" y="212"/>
                    <a:pt x="40" y="182"/>
                  </a:cubicBezTo>
                  <a:cubicBezTo>
                    <a:pt x="56" y="150"/>
                    <a:pt x="85" y="133"/>
                    <a:pt x="101" y="101"/>
                  </a:cubicBezTo>
                  <a:cubicBezTo>
                    <a:pt x="111" y="81"/>
                    <a:pt x="121" y="60"/>
                    <a:pt x="131" y="40"/>
                  </a:cubicBezTo>
                  <a:cubicBezTo>
                    <a:pt x="136" y="31"/>
                    <a:pt x="132" y="16"/>
                    <a:pt x="141" y="10"/>
                  </a:cubicBezTo>
                  <a:cubicBezTo>
                    <a:pt x="155" y="1"/>
                    <a:pt x="175" y="3"/>
                    <a:pt x="192" y="0"/>
                  </a:cubicBezTo>
                  <a:cubicBezTo>
                    <a:pt x="219" y="3"/>
                    <a:pt x="248" y="0"/>
                    <a:pt x="273" y="10"/>
                  </a:cubicBezTo>
                  <a:cubicBezTo>
                    <a:pt x="275" y="11"/>
                    <a:pt x="330" y="86"/>
                    <a:pt x="333" y="91"/>
                  </a:cubicBezTo>
                  <a:cubicBezTo>
                    <a:pt x="346" y="141"/>
                    <a:pt x="351" y="193"/>
                    <a:pt x="363" y="243"/>
                  </a:cubicBezTo>
                  <a:cubicBezTo>
                    <a:pt x="367" y="283"/>
                    <a:pt x="388" y="402"/>
                    <a:pt x="374" y="364"/>
                  </a:cubicBezTo>
                  <a:cubicBezTo>
                    <a:pt x="370" y="354"/>
                    <a:pt x="370" y="342"/>
                    <a:pt x="363" y="334"/>
                  </a:cubicBezTo>
                  <a:cubicBezTo>
                    <a:pt x="356" y="327"/>
                    <a:pt x="350" y="320"/>
                    <a:pt x="343" y="313"/>
                  </a:cubicBezTo>
                  <a:cubicBezTo>
                    <a:pt x="330" y="273"/>
                    <a:pt x="316" y="232"/>
                    <a:pt x="303" y="192"/>
                  </a:cubicBezTo>
                  <a:cubicBezTo>
                    <a:pt x="299" y="179"/>
                    <a:pt x="282" y="173"/>
                    <a:pt x="273" y="162"/>
                  </a:cubicBezTo>
                  <a:cubicBezTo>
                    <a:pt x="237" y="119"/>
                    <a:pt x="271" y="137"/>
                    <a:pt x="222" y="121"/>
                  </a:cubicBezTo>
                  <a:cubicBezTo>
                    <a:pt x="205" y="124"/>
                    <a:pt x="187" y="124"/>
                    <a:pt x="171" y="131"/>
                  </a:cubicBezTo>
                  <a:cubicBezTo>
                    <a:pt x="155" y="138"/>
                    <a:pt x="141" y="172"/>
                    <a:pt x="131" y="182"/>
                  </a:cubicBezTo>
                  <a:cubicBezTo>
                    <a:pt x="123" y="190"/>
                    <a:pt x="111" y="195"/>
                    <a:pt x="101" y="202"/>
                  </a:cubicBezTo>
                  <a:cubicBezTo>
                    <a:pt x="76" y="279"/>
                    <a:pt x="101" y="263"/>
                    <a:pt x="20" y="273"/>
                  </a:cubicBezTo>
                  <a:cubicBezTo>
                    <a:pt x="13" y="274"/>
                    <a:pt x="7" y="273"/>
                    <a:pt x="0" y="273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655" name="Freeform 103"/>
            <p:cNvSpPr>
              <a:spLocks/>
            </p:cNvSpPr>
            <p:nvPr/>
          </p:nvSpPr>
          <p:spPr bwMode="auto">
            <a:xfrm>
              <a:off x="2217" y="2414"/>
              <a:ext cx="163" cy="381"/>
            </a:xfrm>
            <a:custGeom>
              <a:avLst/>
              <a:gdLst>
                <a:gd name="T0" fmla="*/ 0 w 388"/>
                <a:gd name="T1" fmla="*/ 198 h 402"/>
                <a:gd name="T2" fmla="*/ 0 w 388"/>
                <a:gd name="T3" fmla="*/ 131 h 402"/>
                <a:gd name="T4" fmla="*/ 0 w 388"/>
                <a:gd name="T5" fmla="*/ 74 h 402"/>
                <a:gd name="T6" fmla="*/ 1 w 388"/>
                <a:gd name="T7" fmla="*/ 28 h 402"/>
                <a:gd name="T8" fmla="*/ 1 w 388"/>
                <a:gd name="T9" fmla="*/ 9 h 402"/>
                <a:gd name="T10" fmla="*/ 1 w 388"/>
                <a:gd name="T11" fmla="*/ 0 h 402"/>
                <a:gd name="T12" fmla="*/ 1 w 388"/>
                <a:gd name="T13" fmla="*/ 9 h 402"/>
                <a:gd name="T14" fmla="*/ 2 w 388"/>
                <a:gd name="T15" fmla="*/ 66 h 402"/>
                <a:gd name="T16" fmla="*/ 2 w 388"/>
                <a:gd name="T17" fmla="*/ 176 h 402"/>
                <a:gd name="T18" fmla="*/ 2 w 388"/>
                <a:gd name="T19" fmla="*/ 264 h 402"/>
                <a:gd name="T20" fmla="*/ 2 w 388"/>
                <a:gd name="T21" fmla="*/ 242 h 402"/>
                <a:gd name="T22" fmla="*/ 2 w 388"/>
                <a:gd name="T23" fmla="*/ 227 h 402"/>
                <a:gd name="T24" fmla="*/ 2 w 388"/>
                <a:gd name="T25" fmla="*/ 138 h 402"/>
                <a:gd name="T26" fmla="*/ 1 w 388"/>
                <a:gd name="T27" fmla="*/ 118 h 402"/>
                <a:gd name="T28" fmla="*/ 1 w 388"/>
                <a:gd name="T29" fmla="*/ 88 h 402"/>
                <a:gd name="T30" fmla="*/ 1 w 388"/>
                <a:gd name="T31" fmla="*/ 95 h 402"/>
                <a:gd name="T32" fmla="*/ 1 w 388"/>
                <a:gd name="T33" fmla="*/ 131 h 402"/>
                <a:gd name="T34" fmla="*/ 0 w 388"/>
                <a:gd name="T35" fmla="*/ 146 h 402"/>
                <a:gd name="T36" fmla="*/ 0 w 388"/>
                <a:gd name="T37" fmla="*/ 198 h 402"/>
                <a:gd name="T38" fmla="*/ 0 w 388"/>
                <a:gd name="T39" fmla="*/ 198 h 4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8" h="402">
                  <a:moveTo>
                    <a:pt x="0" y="273"/>
                  </a:moveTo>
                  <a:cubicBezTo>
                    <a:pt x="15" y="243"/>
                    <a:pt x="25" y="212"/>
                    <a:pt x="40" y="182"/>
                  </a:cubicBezTo>
                  <a:cubicBezTo>
                    <a:pt x="56" y="150"/>
                    <a:pt x="85" y="133"/>
                    <a:pt x="101" y="101"/>
                  </a:cubicBezTo>
                  <a:cubicBezTo>
                    <a:pt x="111" y="81"/>
                    <a:pt x="121" y="60"/>
                    <a:pt x="131" y="40"/>
                  </a:cubicBezTo>
                  <a:cubicBezTo>
                    <a:pt x="136" y="31"/>
                    <a:pt x="132" y="16"/>
                    <a:pt x="141" y="10"/>
                  </a:cubicBezTo>
                  <a:cubicBezTo>
                    <a:pt x="155" y="1"/>
                    <a:pt x="175" y="3"/>
                    <a:pt x="192" y="0"/>
                  </a:cubicBezTo>
                  <a:cubicBezTo>
                    <a:pt x="219" y="3"/>
                    <a:pt x="248" y="0"/>
                    <a:pt x="273" y="10"/>
                  </a:cubicBezTo>
                  <a:cubicBezTo>
                    <a:pt x="275" y="11"/>
                    <a:pt x="330" y="86"/>
                    <a:pt x="333" y="91"/>
                  </a:cubicBezTo>
                  <a:cubicBezTo>
                    <a:pt x="346" y="141"/>
                    <a:pt x="351" y="193"/>
                    <a:pt x="363" y="243"/>
                  </a:cubicBezTo>
                  <a:cubicBezTo>
                    <a:pt x="367" y="283"/>
                    <a:pt x="388" y="402"/>
                    <a:pt x="374" y="364"/>
                  </a:cubicBezTo>
                  <a:cubicBezTo>
                    <a:pt x="370" y="354"/>
                    <a:pt x="370" y="342"/>
                    <a:pt x="363" y="334"/>
                  </a:cubicBezTo>
                  <a:cubicBezTo>
                    <a:pt x="356" y="327"/>
                    <a:pt x="350" y="320"/>
                    <a:pt x="343" y="313"/>
                  </a:cubicBezTo>
                  <a:cubicBezTo>
                    <a:pt x="330" y="273"/>
                    <a:pt x="316" y="232"/>
                    <a:pt x="303" y="192"/>
                  </a:cubicBezTo>
                  <a:cubicBezTo>
                    <a:pt x="299" y="179"/>
                    <a:pt x="282" y="173"/>
                    <a:pt x="273" y="162"/>
                  </a:cubicBezTo>
                  <a:cubicBezTo>
                    <a:pt x="237" y="119"/>
                    <a:pt x="271" y="137"/>
                    <a:pt x="222" y="121"/>
                  </a:cubicBezTo>
                  <a:cubicBezTo>
                    <a:pt x="205" y="124"/>
                    <a:pt x="187" y="124"/>
                    <a:pt x="171" y="131"/>
                  </a:cubicBezTo>
                  <a:cubicBezTo>
                    <a:pt x="155" y="138"/>
                    <a:pt x="141" y="172"/>
                    <a:pt x="131" y="182"/>
                  </a:cubicBezTo>
                  <a:cubicBezTo>
                    <a:pt x="123" y="190"/>
                    <a:pt x="111" y="195"/>
                    <a:pt x="101" y="202"/>
                  </a:cubicBezTo>
                  <a:cubicBezTo>
                    <a:pt x="76" y="279"/>
                    <a:pt x="101" y="263"/>
                    <a:pt x="20" y="273"/>
                  </a:cubicBezTo>
                  <a:cubicBezTo>
                    <a:pt x="13" y="274"/>
                    <a:pt x="7" y="273"/>
                    <a:pt x="0" y="273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656" name="Freeform 104"/>
            <p:cNvSpPr>
              <a:spLocks/>
            </p:cNvSpPr>
            <p:nvPr/>
          </p:nvSpPr>
          <p:spPr bwMode="auto">
            <a:xfrm>
              <a:off x="2027" y="2275"/>
              <a:ext cx="372" cy="200"/>
            </a:xfrm>
            <a:custGeom>
              <a:avLst/>
              <a:gdLst>
                <a:gd name="T0" fmla="*/ 0 w 388"/>
                <a:gd name="T1" fmla="*/ 4 h 402"/>
                <a:gd name="T2" fmla="*/ 32 w 388"/>
                <a:gd name="T3" fmla="*/ 2 h 402"/>
                <a:gd name="T4" fmla="*/ 78 w 388"/>
                <a:gd name="T5" fmla="*/ 1 h 402"/>
                <a:gd name="T6" fmla="*/ 102 w 388"/>
                <a:gd name="T7" fmla="*/ 0 h 402"/>
                <a:gd name="T8" fmla="*/ 109 w 388"/>
                <a:gd name="T9" fmla="*/ 0 h 402"/>
                <a:gd name="T10" fmla="*/ 149 w 388"/>
                <a:gd name="T11" fmla="*/ 0 h 402"/>
                <a:gd name="T12" fmla="*/ 212 w 388"/>
                <a:gd name="T13" fmla="*/ 0 h 402"/>
                <a:gd name="T14" fmla="*/ 258 w 388"/>
                <a:gd name="T15" fmla="*/ 1 h 402"/>
                <a:gd name="T16" fmla="*/ 282 w 388"/>
                <a:gd name="T17" fmla="*/ 3 h 402"/>
                <a:gd name="T18" fmla="*/ 291 w 388"/>
                <a:gd name="T19" fmla="*/ 5 h 402"/>
                <a:gd name="T20" fmla="*/ 282 w 388"/>
                <a:gd name="T21" fmla="*/ 5 h 402"/>
                <a:gd name="T22" fmla="*/ 267 w 388"/>
                <a:gd name="T23" fmla="*/ 4 h 402"/>
                <a:gd name="T24" fmla="*/ 235 w 388"/>
                <a:gd name="T25" fmla="*/ 3 h 402"/>
                <a:gd name="T26" fmla="*/ 212 w 388"/>
                <a:gd name="T27" fmla="*/ 2 h 402"/>
                <a:gd name="T28" fmla="*/ 173 w 388"/>
                <a:gd name="T29" fmla="*/ 1 h 402"/>
                <a:gd name="T30" fmla="*/ 133 w 388"/>
                <a:gd name="T31" fmla="*/ 2 h 402"/>
                <a:gd name="T32" fmla="*/ 102 w 388"/>
                <a:gd name="T33" fmla="*/ 2 h 402"/>
                <a:gd name="T34" fmla="*/ 78 w 388"/>
                <a:gd name="T35" fmla="*/ 3 h 402"/>
                <a:gd name="T36" fmla="*/ 14 w 388"/>
                <a:gd name="T37" fmla="*/ 4 h 402"/>
                <a:gd name="T38" fmla="*/ 0 w 388"/>
                <a:gd name="T39" fmla="*/ 4 h 4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8" h="402">
                  <a:moveTo>
                    <a:pt x="0" y="273"/>
                  </a:moveTo>
                  <a:cubicBezTo>
                    <a:pt x="15" y="243"/>
                    <a:pt x="25" y="212"/>
                    <a:pt x="40" y="182"/>
                  </a:cubicBezTo>
                  <a:cubicBezTo>
                    <a:pt x="56" y="150"/>
                    <a:pt x="85" y="133"/>
                    <a:pt x="101" y="101"/>
                  </a:cubicBezTo>
                  <a:cubicBezTo>
                    <a:pt x="111" y="81"/>
                    <a:pt x="121" y="60"/>
                    <a:pt x="131" y="40"/>
                  </a:cubicBezTo>
                  <a:cubicBezTo>
                    <a:pt x="136" y="31"/>
                    <a:pt x="132" y="16"/>
                    <a:pt x="141" y="10"/>
                  </a:cubicBezTo>
                  <a:cubicBezTo>
                    <a:pt x="155" y="1"/>
                    <a:pt x="175" y="3"/>
                    <a:pt x="192" y="0"/>
                  </a:cubicBezTo>
                  <a:cubicBezTo>
                    <a:pt x="219" y="3"/>
                    <a:pt x="248" y="0"/>
                    <a:pt x="273" y="10"/>
                  </a:cubicBezTo>
                  <a:cubicBezTo>
                    <a:pt x="275" y="11"/>
                    <a:pt x="330" y="86"/>
                    <a:pt x="333" y="91"/>
                  </a:cubicBezTo>
                  <a:cubicBezTo>
                    <a:pt x="346" y="141"/>
                    <a:pt x="351" y="193"/>
                    <a:pt x="363" y="243"/>
                  </a:cubicBezTo>
                  <a:cubicBezTo>
                    <a:pt x="367" y="283"/>
                    <a:pt x="388" y="402"/>
                    <a:pt x="374" y="364"/>
                  </a:cubicBezTo>
                  <a:cubicBezTo>
                    <a:pt x="370" y="354"/>
                    <a:pt x="370" y="342"/>
                    <a:pt x="363" y="334"/>
                  </a:cubicBezTo>
                  <a:cubicBezTo>
                    <a:pt x="356" y="327"/>
                    <a:pt x="350" y="320"/>
                    <a:pt x="343" y="313"/>
                  </a:cubicBezTo>
                  <a:cubicBezTo>
                    <a:pt x="330" y="273"/>
                    <a:pt x="316" y="232"/>
                    <a:pt x="303" y="192"/>
                  </a:cubicBezTo>
                  <a:cubicBezTo>
                    <a:pt x="299" y="179"/>
                    <a:pt x="282" y="173"/>
                    <a:pt x="273" y="162"/>
                  </a:cubicBezTo>
                  <a:cubicBezTo>
                    <a:pt x="237" y="119"/>
                    <a:pt x="271" y="137"/>
                    <a:pt x="222" y="121"/>
                  </a:cubicBezTo>
                  <a:cubicBezTo>
                    <a:pt x="205" y="124"/>
                    <a:pt x="187" y="124"/>
                    <a:pt x="171" y="131"/>
                  </a:cubicBezTo>
                  <a:cubicBezTo>
                    <a:pt x="155" y="138"/>
                    <a:pt x="141" y="172"/>
                    <a:pt x="131" y="182"/>
                  </a:cubicBezTo>
                  <a:cubicBezTo>
                    <a:pt x="123" y="190"/>
                    <a:pt x="111" y="195"/>
                    <a:pt x="101" y="202"/>
                  </a:cubicBezTo>
                  <a:cubicBezTo>
                    <a:pt x="76" y="279"/>
                    <a:pt x="101" y="263"/>
                    <a:pt x="20" y="273"/>
                  </a:cubicBezTo>
                  <a:cubicBezTo>
                    <a:pt x="13" y="274"/>
                    <a:pt x="7" y="273"/>
                    <a:pt x="0" y="273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657" name="Freeform 105"/>
            <p:cNvSpPr>
              <a:spLocks/>
            </p:cNvSpPr>
            <p:nvPr/>
          </p:nvSpPr>
          <p:spPr bwMode="auto">
            <a:xfrm flipH="1">
              <a:off x="2199" y="2093"/>
              <a:ext cx="192" cy="187"/>
            </a:xfrm>
            <a:custGeom>
              <a:avLst/>
              <a:gdLst>
                <a:gd name="T0" fmla="*/ 0 w 388"/>
                <a:gd name="T1" fmla="*/ 3 h 402"/>
                <a:gd name="T2" fmla="*/ 0 w 388"/>
                <a:gd name="T3" fmla="*/ 2 h 402"/>
                <a:gd name="T4" fmla="*/ 1 w 388"/>
                <a:gd name="T5" fmla="*/ 1 h 402"/>
                <a:gd name="T6" fmla="*/ 2 w 388"/>
                <a:gd name="T7" fmla="*/ 0 h 402"/>
                <a:gd name="T8" fmla="*/ 2 w 388"/>
                <a:gd name="T9" fmla="*/ 0 h 402"/>
                <a:gd name="T10" fmla="*/ 2 w 388"/>
                <a:gd name="T11" fmla="*/ 0 h 402"/>
                <a:gd name="T12" fmla="*/ 4 w 388"/>
                <a:gd name="T13" fmla="*/ 0 h 402"/>
                <a:gd name="T14" fmla="*/ 5 w 388"/>
                <a:gd name="T15" fmla="*/ 1 h 402"/>
                <a:gd name="T16" fmla="*/ 5 w 388"/>
                <a:gd name="T17" fmla="*/ 3 h 402"/>
                <a:gd name="T18" fmla="*/ 5 w 388"/>
                <a:gd name="T19" fmla="*/ 4 h 402"/>
                <a:gd name="T20" fmla="*/ 5 w 388"/>
                <a:gd name="T21" fmla="*/ 3 h 402"/>
                <a:gd name="T22" fmla="*/ 5 w 388"/>
                <a:gd name="T23" fmla="*/ 3 h 402"/>
                <a:gd name="T24" fmla="*/ 4 w 388"/>
                <a:gd name="T25" fmla="*/ 2 h 402"/>
                <a:gd name="T26" fmla="*/ 4 w 388"/>
                <a:gd name="T27" fmla="*/ 1 h 402"/>
                <a:gd name="T28" fmla="*/ 3 w 388"/>
                <a:gd name="T29" fmla="*/ 1 h 402"/>
                <a:gd name="T30" fmla="*/ 2 w 388"/>
                <a:gd name="T31" fmla="*/ 1 h 402"/>
                <a:gd name="T32" fmla="*/ 2 w 388"/>
                <a:gd name="T33" fmla="*/ 2 h 402"/>
                <a:gd name="T34" fmla="*/ 1 w 388"/>
                <a:gd name="T35" fmla="*/ 2 h 402"/>
                <a:gd name="T36" fmla="*/ 0 w 388"/>
                <a:gd name="T37" fmla="*/ 3 h 402"/>
                <a:gd name="T38" fmla="*/ 0 w 388"/>
                <a:gd name="T39" fmla="*/ 3 h 4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8" h="402">
                  <a:moveTo>
                    <a:pt x="0" y="273"/>
                  </a:moveTo>
                  <a:cubicBezTo>
                    <a:pt x="15" y="243"/>
                    <a:pt x="25" y="212"/>
                    <a:pt x="40" y="182"/>
                  </a:cubicBezTo>
                  <a:cubicBezTo>
                    <a:pt x="56" y="150"/>
                    <a:pt x="85" y="133"/>
                    <a:pt x="101" y="101"/>
                  </a:cubicBezTo>
                  <a:cubicBezTo>
                    <a:pt x="111" y="81"/>
                    <a:pt x="121" y="60"/>
                    <a:pt x="131" y="40"/>
                  </a:cubicBezTo>
                  <a:cubicBezTo>
                    <a:pt x="136" y="31"/>
                    <a:pt x="132" y="16"/>
                    <a:pt x="141" y="10"/>
                  </a:cubicBezTo>
                  <a:cubicBezTo>
                    <a:pt x="155" y="1"/>
                    <a:pt x="175" y="3"/>
                    <a:pt x="192" y="0"/>
                  </a:cubicBezTo>
                  <a:cubicBezTo>
                    <a:pt x="219" y="3"/>
                    <a:pt x="248" y="0"/>
                    <a:pt x="273" y="10"/>
                  </a:cubicBezTo>
                  <a:cubicBezTo>
                    <a:pt x="275" y="11"/>
                    <a:pt x="330" y="86"/>
                    <a:pt x="333" y="91"/>
                  </a:cubicBezTo>
                  <a:cubicBezTo>
                    <a:pt x="346" y="141"/>
                    <a:pt x="351" y="193"/>
                    <a:pt x="363" y="243"/>
                  </a:cubicBezTo>
                  <a:cubicBezTo>
                    <a:pt x="367" y="283"/>
                    <a:pt x="388" y="402"/>
                    <a:pt x="374" y="364"/>
                  </a:cubicBezTo>
                  <a:cubicBezTo>
                    <a:pt x="370" y="354"/>
                    <a:pt x="370" y="342"/>
                    <a:pt x="363" y="334"/>
                  </a:cubicBezTo>
                  <a:cubicBezTo>
                    <a:pt x="356" y="327"/>
                    <a:pt x="350" y="320"/>
                    <a:pt x="343" y="313"/>
                  </a:cubicBezTo>
                  <a:cubicBezTo>
                    <a:pt x="330" y="273"/>
                    <a:pt x="316" y="232"/>
                    <a:pt x="303" y="192"/>
                  </a:cubicBezTo>
                  <a:cubicBezTo>
                    <a:pt x="299" y="179"/>
                    <a:pt x="282" y="173"/>
                    <a:pt x="273" y="162"/>
                  </a:cubicBezTo>
                  <a:cubicBezTo>
                    <a:pt x="237" y="119"/>
                    <a:pt x="271" y="137"/>
                    <a:pt x="222" y="121"/>
                  </a:cubicBezTo>
                  <a:cubicBezTo>
                    <a:pt x="205" y="124"/>
                    <a:pt x="187" y="124"/>
                    <a:pt x="171" y="131"/>
                  </a:cubicBezTo>
                  <a:cubicBezTo>
                    <a:pt x="155" y="138"/>
                    <a:pt x="141" y="172"/>
                    <a:pt x="131" y="182"/>
                  </a:cubicBezTo>
                  <a:cubicBezTo>
                    <a:pt x="123" y="190"/>
                    <a:pt x="111" y="195"/>
                    <a:pt x="101" y="202"/>
                  </a:cubicBezTo>
                  <a:cubicBezTo>
                    <a:pt x="76" y="279"/>
                    <a:pt x="101" y="263"/>
                    <a:pt x="20" y="273"/>
                  </a:cubicBezTo>
                  <a:cubicBezTo>
                    <a:pt x="13" y="274"/>
                    <a:pt x="7" y="273"/>
                    <a:pt x="0" y="273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06"/>
            <p:cNvGrpSpPr>
              <a:grpSpLocks/>
            </p:cNvGrpSpPr>
            <p:nvPr/>
          </p:nvGrpSpPr>
          <p:grpSpPr bwMode="auto">
            <a:xfrm>
              <a:off x="2313" y="1905"/>
              <a:ext cx="98" cy="193"/>
              <a:chOff x="4830" y="3042"/>
              <a:chExt cx="143" cy="231"/>
            </a:xfrm>
          </p:grpSpPr>
          <p:grpSp>
            <p:nvGrpSpPr>
              <p:cNvPr id="6" name="Group 107"/>
              <p:cNvGrpSpPr>
                <a:grpSpLocks/>
              </p:cNvGrpSpPr>
              <p:nvPr/>
            </p:nvGrpSpPr>
            <p:grpSpPr bwMode="auto">
              <a:xfrm>
                <a:off x="4830" y="3042"/>
                <a:ext cx="141" cy="134"/>
                <a:chOff x="4830" y="3042"/>
                <a:chExt cx="141" cy="134"/>
              </a:xfrm>
            </p:grpSpPr>
            <p:sp>
              <p:nvSpPr>
                <p:cNvPr id="37666" name="Oval 108"/>
                <p:cNvSpPr>
                  <a:spLocks noChangeArrowheads="1"/>
                </p:cNvSpPr>
                <p:nvPr/>
              </p:nvSpPr>
              <p:spPr bwMode="auto">
                <a:xfrm>
                  <a:off x="4848" y="3075"/>
                  <a:ext cx="48" cy="62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667" name="Oval 109"/>
                <p:cNvSpPr>
                  <a:spLocks noChangeArrowheads="1"/>
                </p:cNvSpPr>
                <p:nvPr/>
              </p:nvSpPr>
              <p:spPr bwMode="auto">
                <a:xfrm>
                  <a:off x="4869" y="3042"/>
                  <a:ext cx="48" cy="62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668" name="Oval 110"/>
                <p:cNvSpPr>
                  <a:spLocks noChangeArrowheads="1"/>
                </p:cNvSpPr>
                <p:nvPr/>
              </p:nvSpPr>
              <p:spPr bwMode="auto">
                <a:xfrm>
                  <a:off x="4923" y="3114"/>
                  <a:ext cx="48" cy="62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669" name="Oval 111"/>
                <p:cNvSpPr>
                  <a:spLocks noChangeArrowheads="1"/>
                </p:cNvSpPr>
                <p:nvPr/>
              </p:nvSpPr>
              <p:spPr bwMode="auto">
                <a:xfrm>
                  <a:off x="4830" y="3102"/>
                  <a:ext cx="48" cy="62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670" name="Oval 112"/>
                <p:cNvSpPr>
                  <a:spLocks noChangeArrowheads="1"/>
                </p:cNvSpPr>
                <p:nvPr/>
              </p:nvSpPr>
              <p:spPr bwMode="auto">
                <a:xfrm>
                  <a:off x="4896" y="3072"/>
                  <a:ext cx="48" cy="62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7660" name="Oval 113"/>
              <p:cNvSpPr>
                <a:spLocks noChangeArrowheads="1"/>
              </p:cNvSpPr>
              <p:nvPr/>
            </p:nvSpPr>
            <p:spPr bwMode="auto">
              <a:xfrm rot="10466403">
                <a:off x="4912" y="3179"/>
                <a:ext cx="47" cy="59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661" name="Oval 114"/>
              <p:cNvSpPr>
                <a:spLocks noChangeArrowheads="1"/>
              </p:cNvSpPr>
              <p:nvPr/>
            </p:nvSpPr>
            <p:spPr bwMode="auto">
              <a:xfrm rot="10466403">
                <a:off x="4894" y="3213"/>
                <a:ext cx="47" cy="60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662" name="Oval 115"/>
              <p:cNvSpPr>
                <a:spLocks noChangeArrowheads="1"/>
              </p:cNvSpPr>
              <p:nvPr/>
            </p:nvSpPr>
            <p:spPr bwMode="auto">
              <a:xfrm rot="10466403">
                <a:off x="4835" y="3149"/>
                <a:ext cx="47" cy="60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663" name="Oval 116"/>
              <p:cNvSpPr>
                <a:spLocks noChangeArrowheads="1"/>
              </p:cNvSpPr>
              <p:nvPr/>
            </p:nvSpPr>
            <p:spPr bwMode="auto">
              <a:xfrm rot="10466403">
                <a:off x="4926" y="3151"/>
                <a:ext cx="47" cy="59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664" name="Oval 117"/>
              <p:cNvSpPr>
                <a:spLocks noChangeArrowheads="1"/>
              </p:cNvSpPr>
              <p:nvPr/>
            </p:nvSpPr>
            <p:spPr bwMode="auto">
              <a:xfrm rot="10466403">
                <a:off x="4865" y="3186"/>
                <a:ext cx="47" cy="60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665" name="Oval 118"/>
              <p:cNvSpPr>
                <a:spLocks noChangeArrowheads="1"/>
              </p:cNvSpPr>
              <p:nvPr/>
            </p:nvSpPr>
            <p:spPr bwMode="auto">
              <a:xfrm rot="10466403">
                <a:off x="4878" y="3129"/>
                <a:ext cx="47" cy="60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" name="Group 119"/>
          <p:cNvGrpSpPr>
            <a:grpSpLocks/>
          </p:cNvGrpSpPr>
          <p:nvPr/>
        </p:nvGrpSpPr>
        <p:grpSpPr bwMode="auto">
          <a:xfrm>
            <a:off x="1057275" y="3746500"/>
            <a:ext cx="850900" cy="1138238"/>
            <a:chOff x="941" y="2311"/>
            <a:chExt cx="822" cy="761"/>
          </a:xfrm>
        </p:grpSpPr>
        <p:sp>
          <p:nvSpPr>
            <p:cNvPr id="37559" name="Freeform 120"/>
            <p:cNvSpPr>
              <a:spLocks/>
            </p:cNvSpPr>
            <p:nvPr/>
          </p:nvSpPr>
          <p:spPr bwMode="auto">
            <a:xfrm>
              <a:off x="1194" y="2326"/>
              <a:ext cx="99" cy="167"/>
            </a:xfrm>
            <a:custGeom>
              <a:avLst/>
              <a:gdLst>
                <a:gd name="T0" fmla="*/ 30 w 126"/>
                <a:gd name="T1" fmla="*/ 0 h 204"/>
                <a:gd name="T2" fmla="*/ 22 w 126"/>
                <a:gd name="T3" fmla="*/ 9 h 204"/>
                <a:gd name="T4" fmla="*/ 17 w 126"/>
                <a:gd name="T5" fmla="*/ 34 h 204"/>
                <a:gd name="T6" fmla="*/ 0 w 126"/>
                <a:gd name="T7" fmla="*/ 61 h 2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6" h="204">
                  <a:moveTo>
                    <a:pt x="126" y="0"/>
                  </a:moveTo>
                  <a:cubicBezTo>
                    <a:pt x="118" y="12"/>
                    <a:pt x="103" y="18"/>
                    <a:pt x="96" y="30"/>
                  </a:cubicBezTo>
                  <a:cubicBezTo>
                    <a:pt x="80" y="56"/>
                    <a:pt x="82" y="87"/>
                    <a:pt x="72" y="114"/>
                  </a:cubicBezTo>
                  <a:cubicBezTo>
                    <a:pt x="58" y="152"/>
                    <a:pt x="28" y="176"/>
                    <a:pt x="0" y="20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560" name="Freeform 121"/>
            <p:cNvSpPr>
              <a:spLocks/>
            </p:cNvSpPr>
            <p:nvPr/>
          </p:nvSpPr>
          <p:spPr bwMode="auto">
            <a:xfrm flipH="1">
              <a:off x="1312" y="2331"/>
              <a:ext cx="47" cy="569"/>
            </a:xfrm>
            <a:custGeom>
              <a:avLst/>
              <a:gdLst>
                <a:gd name="T0" fmla="*/ 83 w 42"/>
                <a:gd name="T1" fmla="*/ 0 h 300"/>
                <a:gd name="T2" fmla="*/ 24 w 42"/>
                <a:gd name="T3" fmla="*/ 2238 h 300"/>
                <a:gd name="T4" fmla="*/ 0 w 42"/>
                <a:gd name="T5" fmla="*/ 3911 h 300"/>
                <a:gd name="T6" fmla="*/ 60 w 42"/>
                <a:gd name="T7" fmla="*/ 13965 h 3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300">
                  <a:moveTo>
                    <a:pt x="42" y="0"/>
                  </a:moveTo>
                  <a:cubicBezTo>
                    <a:pt x="34" y="12"/>
                    <a:pt x="17" y="37"/>
                    <a:pt x="12" y="48"/>
                  </a:cubicBezTo>
                  <a:cubicBezTo>
                    <a:pt x="7" y="60"/>
                    <a:pt x="0" y="84"/>
                    <a:pt x="0" y="84"/>
                  </a:cubicBezTo>
                  <a:cubicBezTo>
                    <a:pt x="7" y="160"/>
                    <a:pt x="30" y="221"/>
                    <a:pt x="30" y="30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561" name="Freeform 122"/>
            <p:cNvSpPr>
              <a:spLocks/>
            </p:cNvSpPr>
            <p:nvPr/>
          </p:nvSpPr>
          <p:spPr bwMode="auto">
            <a:xfrm>
              <a:off x="1282" y="2311"/>
              <a:ext cx="80" cy="388"/>
            </a:xfrm>
            <a:custGeom>
              <a:avLst/>
              <a:gdLst>
                <a:gd name="T0" fmla="*/ 8 w 102"/>
                <a:gd name="T1" fmla="*/ 0 h 474"/>
                <a:gd name="T2" fmla="*/ 2 w 102"/>
                <a:gd name="T3" fmla="*/ 58 h 474"/>
                <a:gd name="T4" fmla="*/ 16 w 102"/>
                <a:gd name="T5" fmla="*/ 78 h 474"/>
                <a:gd name="T6" fmla="*/ 19 w 102"/>
                <a:gd name="T7" fmla="*/ 130 h 474"/>
                <a:gd name="T8" fmla="*/ 16 w 102"/>
                <a:gd name="T9" fmla="*/ 141 h 474"/>
                <a:gd name="T10" fmla="*/ 16 w 102"/>
                <a:gd name="T11" fmla="*/ 142 h 4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2" h="474">
                  <a:moveTo>
                    <a:pt x="32" y="0"/>
                  </a:moveTo>
                  <a:cubicBezTo>
                    <a:pt x="0" y="65"/>
                    <a:pt x="12" y="106"/>
                    <a:pt x="8" y="192"/>
                  </a:cubicBezTo>
                  <a:cubicBezTo>
                    <a:pt x="16" y="223"/>
                    <a:pt x="41" y="240"/>
                    <a:pt x="68" y="258"/>
                  </a:cubicBezTo>
                  <a:cubicBezTo>
                    <a:pt x="102" y="309"/>
                    <a:pt x="86" y="375"/>
                    <a:pt x="80" y="432"/>
                  </a:cubicBezTo>
                  <a:cubicBezTo>
                    <a:pt x="79" y="445"/>
                    <a:pt x="68" y="455"/>
                    <a:pt x="68" y="468"/>
                  </a:cubicBezTo>
                  <a:cubicBezTo>
                    <a:pt x="68" y="470"/>
                    <a:pt x="68" y="472"/>
                    <a:pt x="68" y="47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562" name="Freeform 123"/>
            <p:cNvSpPr>
              <a:spLocks/>
            </p:cNvSpPr>
            <p:nvPr/>
          </p:nvSpPr>
          <p:spPr bwMode="auto">
            <a:xfrm>
              <a:off x="1321" y="2321"/>
              <a:ext cx="122" cy="270"/>
            </a:xfrm>
            <a:custGeom>
              <a:avLst/>
              <a:gdLst>
                <a:gd name="T0" fmla="*/ 0 w 156"/>
                <a:gd name="T1" fmla="*/ 0 h 330"/>
                <a:gd name="T2" fmla="*/ 22 w 156"/>
                <a:gd name="T3" fmla="*/ 20 h 330"/>
                <a:gd name="T4" fmla="*/ 32 w 156"/>
                <a:gd name="T5" fmla="*/ 35 h 330"/>
                <a:gd name="T6" fmla="*/ 35 w 156"/>
                <a:gd name="T7" fmla="*/ 99 h 3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6" h="330">
                  <a:moveTo>
                    <a:pt x="0" y="0"/>
                  </a:moveTo>
                  <a:cubicBezTo>
                    <a:pt x="25" y="42"/>
                    <a:pt x="53" y="49"/>
                    <a:pt x="96" y="66"/>
                  </a:cubicBezTo>
                  <a:cubicBezTo>
                    <a:pt x="109" y="85"/>
                    <a:pt x="125" y="101"/>
                    <a:pt x="138" y="120"/>
                  </a:cubicBezTo>
                  <a:cubicBezTo>
                    <a:pt x="144" y="191"/>
                    <a:pt x="156" y="259"/>
                    <a:pt x="156" y="33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563" name="Freeform 124"/>
            <p:cNvSpPr>
              <a:spLocks/>
            </p:cNvSpPr>
            <p:nvPr/>
          </p:nvSpPr>
          <p:spPr bwMode="auto">
            <a:xfrm>
              <a:off x="1312" y="2361"/>
              <a:ext cx="287" cy="211"/>
            </a:xfrm>
            <a:custGeom>
              <a:avLst/>
              <a:gdLst>
                <a:gd name="T0" fmla="*/ 0 w 366"/>
                <a:gd name="T1" fmla="*/ 0 h 258"/>
                <a:gd name="T2" fmla="*/ 5 w 366"/>
                <a:gd name="T3" fmla="*/ 20 h 258"/>
                <a:gd name="T4" fmla="*/ 16 w 366"/>
                <a:gd name="T5" fmla="*/ 41 h 258"/>
                <a:gd name="T6" fmla="*/ 85 w 366"/>
                <a:gd name="T7" fmla="*/ 77 h 2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6" h="258">
                  <a:moveTo>
                    <a:pt x="0" y="0"/>
                  </a:moveTo>
                  <a:cubicBezTo>
                    <a:pt x="13" y="19"/>
                    <a:pt x="11" y="47"/>
                    <a:pt x="24" y="66"/>
                  </a:cubicBezTo>
                  <a:cubicBezTo>
                    <a:pt x="39" y="89"/>
                    <a:pt x="51" y="116"/>
                    <a:pt x="66" y="138"/>
                  </a:cubicBezTo>
                  <a:cubicBezTo>
                    <a:pt x="122" y="222"/>
                    <a:pt x="270" y="258"/>
                    <a:pt x="366" y="25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564" name="Freeform 125"/>
            <p:cNvSpPr>
              <a:spLocks/>
            </p:cNvSpPr>
            <p:nvPr/>
          </p:nvSpPr>
          <p:spPr bwMode="auto">
            <a:xfrm>
              <a:off x="974" y="2492"/>
              <a:ext cx="220" cy="94"/>
            </a:xfrm>
            <a:custGeom>
              <a:avLst/>
              <a:gdLst>
                <a:gd name="T0" fmla="*/ 64 w 282"/>
                <a:gd name="T1" fmla="*/ 2 h 115"/>
                <a:gd name="T2" fmla="*/ 42 w 282"/>
                <a:gd name="T3" fmla="*/ 4 h 115"/>
                <a:gd name="T4" fmla="*/ 29 w 282"/>
                <a:gd name="T5" fmla="*/ 15 h 115"/>
                <a:gd name="T6" fmla="*/ 0 w 282"/>
                <a:gd name="T7" fmla="*/ 34 h 1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115">
                  <a:moveTo>
                    <a:pt x="282" y="7"/>
                  </a:moveTo>
                  <a:cubicBezTo>
                    <a:pt x="248" y="0"/>
                    <a:pt x="219" y="2"/>
                    <a:pt x="186" y="13"/>
                  </a:cubicBezTo>
                  <a:cubicBezTo>
                    <a:pt x="168" y="31"/>
                    <a:pt x="151" y="33"/>
                    <a:pt x="132" y="49"/>
                  </a:cubicBezTo>
                  <a:cubicBezTo>
                    <a:pt x="90" y="84"/>
                    <a:pt x="56" y="115"/>
                    <a:pt x="0" y="115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26"/>
            <p:cNvGrpSpPr>
              <a:grpSpLocks/>
            </p:cNvGrpSpPr>
            <p:nvPr/>
          </p:nvGrpSpPr>
          <p:grpSpPr bwMode="auto">
            <a:xfrm>
              <a:off x="941" y="2508"/>
              <a:ext cx="178" cy="201"/>
              <a:chOff x="2004" y="2820"/>
              <a:chExt cx="228" cy="246"/>
            </a:xfrm>
          </p:grpSpPr>
          <p:sp>
            <p:nvSpPr>
              <p:cNvPr id="37644" name="Freeform 127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45" name="Freeform 128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46" name="Freeform 129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47" name="Freeform 130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48" name="Freeform 131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32"/>
            <p:cNvGrpSpPr>
              <a:grpSpLocks/>
            </p:cNvGrpSpPr>
            <p:nvPr/>
          </p:nvGrpSpPr>
          <p:grpSpPr bwMode="auto">
            <a:xfrm>
              <a:off x="1166" y="2670"/>
              <a:ext cx="179" cy="201"/>
              <a:chOff x="2004" y="2820"/>
              <a:chExt cx="228" cy="246"/>
            </a:xfrm>
          </p:grpSpPr>
          <p:sp>
            <p:nvSpPr>
              <p:cNvPr id="37639" name="Freeform 133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40" name="Freeform 134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41" name="Freeform 135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42" name="Freeform 136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43" name="Freeform 137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38"/>
            <p:cNvGrpSpPr>
              <a:grpSpLocks/>
            </p:cNvGrpSpPr>
            <p:nvPr/>
          </p:nvGrpSpPr>
          <p:grpSpPr bwMode="auto">
            <a:xfrm flipH="1">
              <a:off x="1368" y="2361"/>
              <a:ext cx="179" cy="201"/>
              <a:chOff x="2004" y="2820"/>
              <a:chExt cx="228" cy="246"/>
            </a:xfrm>
          </p:grpSpPr>
          <p:sp>
            <p:nvSpPr>
              <p:cNvPr id="37634" name="Freeform 139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35" name="Freeform 140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36" name="Freeform 141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37" name="Freeform 142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38" name="Freeform 143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44"/>
            <p:cNvGrpSpPr>
              <a:grpSpLocks/>
            </p:cNvGrpSpPr>
            <p:nvPr/>
          </p:nvGrpSpPr>
          <p:grpSpPr bwMode="auto">
            <a:xfrm>
              <a:off x="1138" y="2361"/>
              <a:ext cx="113" cy="201"/>
              <a:chOff x="2004" y="2820"/>
              <a:chExt cx="228" cy="246"/>
            </a:xfrm>
          </p:grpSpPr>
          <p:sp>
            <p:nvSpPr>
              <p:cNvPr id="37629" name="Freeform 145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30" name="Freeform 146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31" name="Freeform 147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32" name="Freeform 148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33" name="Freeform 149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150"/>
            <p:cNvGrpSpPr>
              <a:grpSpLocks/>
            </p:cNvGrpSpPr>
            <p:nvPr/>
          </p:nvGrpSpPr>
          <p:grpSpPr bwMode="auto">
            <a:xfrm flipH="1">
              <a:off x="1340" y="2518"/>
              <a:ext cx="66" cy="201"/>
              <a:chOff x="2004" y="2820"/>
              <a:chExt cx="228" cy="246"/>
            </a:xfrm>
          </p:grpSpPr>
          <p:sp>
            <p:nvSpPr>
              <p:cNvPr id="37624" name="Freeform 151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25" name="Freeform 152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26" name="Freeform 153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27" name="Freeform 154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28" name="Freeform 155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156"/>
            <p:cNvGrpSpPr>
              <a:grpSpLocks/>
            </p:cNvGrpSpPr>
            <p:nvPr/>
          </p:nvGrpSpPr>
          <p:grpSpPr bwMode="auto">
            <a:xfrm flipH="1">
              <a:off x="1298" y="2439"/>
              <a:ext cx="178" cy="201"/>
              <a:chOff x="2004" y="2820"/>
              <a:chExt cx="228" cy="246"/>
            </a:xfrm>
          </p:grpSpPr>
          <p:sp>
            <p:nvSpPr>
              <p:cNvPr id="37619" name="Freeform 157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20" name="Freeform 158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21" name="Freeform 159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22" name="Freeform 160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23" name="Freeform 161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62"/>
            <p:cNvGrpSpPr>
              <a:grpSpLocks/>
            </p:cNvGrpSpPr>
            <p:nvPr/>
          </p:nvGrpSpPr>
          <p:grpSpPr bwMode="auto">
            <a:xfrm flipH="1">
              <a:off x="1298" y="2650"/>
              <a:ext cx="178" cy="201"/>
              <a:chOff x="2004" y="2820"/>
              <a:chExt cx="228" cy="246"/>
            </a:xfrm>
          </p:grpSpPr>
          <p:sp>
            <p:nvSpPr>
              <p:cNvPr id="37614" name="Freeform 163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15" name="Freeform 164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16" name="Freeform 165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17" name="Freeform 166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18" name="Freeform 167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168"/>
            <p:cNvGrpSpPr>
              <a:grpSpLocks/>
            </p:cNvGrpSpPr>
            <p:nvPr/>
          </p:nvGrpSpPr>
          <p:grpSpPr bwMode="auto">
            <a:xfrm flipH="1">
              <a:off x="1364" y="2518"/>
              <a:ext cx="178" cy="201"/>
              <a:chOff x="2004" y="2820"/>
              <a:chExt cx="228" cy="246"/>
            </a:xfrm>
          </p:grpSpPr>
          <p:sp>
            <p:nvSpPr>
              <p:cNvPr id="37609" name="Freeform 169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10" name="Freeform 170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11" name="Freeform 171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12" name="Freeform 172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13" name="Freeform 173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174"/>
            <p:cNvGrpSpPr>
              <a:grpSpLocks/>
            </p:cNvGrpSpPr>
            <p:nvPr/>
          </p:nvGrpSpPr>
          <p:grpSpPr bwMode="auto">
            <a:xfrm flipH="1">
              <a:off x="1443" y="2591"/>
              <a:ext cx="179" cy="201"/>
              <a:chOff x="2004" y="2820"/>
              <a:chExt cx="228" cy="246"/>
            </a:xfrm>
          </p:grpSpPr>
          <p:sp>
            <p:nvSpPr>
              <p:cNvPr id="37604" name="Freeform 175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05" name="Freeform 176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06" name="Freeform 177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07" name="Freeform 178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08" name="Freeform 179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180"/>
            <p:cNvGrpSpPr>
              <a:grpSpLocks/>
            </p:cNvGrpSpPr>
            <p:nvPr/>
          </p:nvGrpSpPr>
          <p:grpSpPr bwMode="auto">
            <a:xfrm flipH="1">
              <a:off x="1584" y="2572"/>
              <a:ext cx="179" cy="201"/>
              <a:chOff x="2004" y="2820"/>
              <a:chExt cx="228" cy="246"/>
            </a:xfrm>
          </p:grpSpPr>
          <p:sp>
            <p:nvSpPr>
              <p:cNvPr id="37599" name="Freeform 181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00" name="Freeform 182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01" name="Freeform 183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02" name="Freeform 184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03" name="Freeform 185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186"/>
            <p:cNvGrpSpPr>
              <a:grpSpLocks/>
            </p:cNvGrpSpPr>
            <p:nvPr/>
          </p:nvGrpSpPr>
          <p:grpSpPr bwMode="auto">
            <a:xfrm flipH="1">
              <a:off x="1411" y="2390"/>
              <a:ext cx="178" cy="201"/>
              <a:chOff x="2004" y="2820"/>
              <a:chExt cx="228" cy="246"/>
            </a:xfrm>
          </p:grpSpPr>
          <p:sp>
            <p:nvSpPr>
              <p:cNvPr id="37594" name="Freeform 187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95" name="Freeform 188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96" name="Freeform 189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97" name="Freeform 190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98" name="Freeform 191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192"/>
            <p:cNvGrpSpPr>
              <a:grpSpLocks/>
            </p:cNvGrpSpPr>
            <p:nvPr/>
          </p:nvGrpSpPr>
          <p:grpSpPr bwMode="auto">
            <a:xfrm>
              <a:off x="1209" y="2841"/>
              <a:ext cx="112" cy="202"/>
              <a:chOff x="2004" y="2820"/>
              <a:chExt cx="228" cy="246"/>
            </a:xfrm>
          </p:grpSpPr>
          <p:sp>
            <p:nvSpPr>
              <p:cNvPr id="37589" name="Freeform 193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90" name="Freeform 194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91" name="Freeform 195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92" name="Freeform 196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93" name="Freeform 197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198"/>
            <p:cNvGrpSpPr>
              <a:grpSpLocks/>
            </p:cNvGrpSpPr>
            <p:nvPr/>
          </p:nvGrpSpPr>
          <p:grpSpPr bwMode="auto">
            <a:xfrm flipH="1">
              <a:off x="1326" y="2871"/>
              <a:ext cx="179" cy="201"/>
              <a:chOff x="2004" y="2820"/>
              <a:chExt cx="228" cy="246"/>
            </a:xfrm>
          </p:grpSpPr>
          <p:sp>
            <p:nvSpPr>
              <p:cNvPr id="37584" name="Freeform 199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" name="Freeform 200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6" name="Freeform 201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7" name="Freeform 202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8" name="Freeform 203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204"/>
            <p:cNvGrpSpPr>
              <a:grpSpLocks/>
            </p:cNvGrpSpPr>
            <p:nvPr/>
          </p:nvGrpSpPr>
          <p:grpSpPr bwMode="auto">
            <a:xfrm flipH="1">
              <a:off x="1124" y="2503"/>
              <a:ext cx="179" cy="201"/>
              <a:chOff x="2004" y="2820"/>
              <a:chExt cx="228" cy="246"/>
            </a:xfrm>
          </p:grpSpPr>
          <p:sp>
            <p:nvSpPr>
              <p:cNvPr id="37579" name="Freeform 205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0" name="Freeform 206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1" name="Freeform 207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2" name="Freeform 208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3" name="Freeform 209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6" name="Group 96"/>
          <p:cNvGrpSpPr>
            <a:grpSpLocks/>
          </p:cNvGrpSpPr>
          <p:nvPr/>
        </p:nvGrpSpPr>
        <p:grpSpPr bwMode="auto">
          <a:xfrm>
            <a:off x="1874838" y="2349500"/>
            <a:ext cx="1106487" cy="1741488"/>
            <a:chOff x="1953" y="1905"/>
            <a:chExt cx="849" cy="1379"/>
          </a:xfrm>
        </p:grpSpPr>
        <p:sp>
          <p:nvSpPr>
            <p:cNvPr id="37537" name="Freeform 97"/>
            <p:cNvSpPr>
              <a:spLocks/>
            </p:cNvSpPr>
            <p:nvPr/>
          </p:nvSpPr>
          <p:spPr bwMode="auto">
            <a:xfrm>
              <a:off x="2373" y="1997"/>
              <a:ext cx="192" cy="187"/>
            </a:xfrm>
            <a:custGeom>
              <a:avLst/>
              <a:gdLst>
                <a:gd name="T0" fmla="*/ 0 w 388"/>
                <a:gd name="T1" fmla="*/ 3 h 402"/>
                <a:gd name="T2" fmla="*/ 0 w 388"/>
                <a:gd name="T3" fmla="*/ 2 h 402"/>
                <a:gd name="T4" fmla="*/ 1 w 388"/>
                <a:gd name="T5" fmla="*/ 1 h 402"/>
                <a:gd name="T6" fmla="*/ 2 w 388"/>
                <a:gd name="T7" fmla="*/ 0 h 402"/>
                <a:gd name="T8" fmla="*/ 2 w 388"/>
                <a:gd name="T9" fmla="*/ 0 h 402"/>
                <a:gd name="T10" fmla="*/ 2 w 388"/>
                <a:gd name="T11" fmla="*/ 0 h 402"/>
                <a:gd name="T12" fmla="*/ 4 w 388"/>
                <a:gd name="T13" fmla="*/ 0 h 402"/>
                <a:gd name="T14" fmla="*/ 5 w 388"/>
                <a:gd name="T15" fmla="*/ 1 h 402"/>
                <a:gd name="T16" fmla="*/ 5 w 388"/>
                <a:gd name="T17" fmla="*/ 3 h 402"/>
                <a:gd name="T18" fmla="*/ 5 w 388"/>
                <a:gd name="T19" fmla="*/ 4 h 402"/>
                <a:gd name="T20" fmla="*/ 5 w 388"/>
                <a:gd name="T21" fmla="*/ 3 h 402"/>
                <a:gd name="T22" fmla="*/ 5 w 388"/>
                <a:gd name="T23" fmla="*/ 3 h 402"/>
                <a:gd name="T24" fmla="*/ 4 w 388"/>
                <a:gd name="T25" fmla="*/ 2 h 402"/>
                <a:gd name="T26" fmla="*/ 4 w 388"/>
                <a:gd name="T27" fmla="*/ 1 h 402"/>
                <a:gd name="T28" fmla="*/ 3 w 388"/>
                <a:gd name="T29" fmla="*/ 1 h 402"/>
                <a:gd name="T30" fmla="*/ 2 w 388"/>
                <a:gd name="T31" fmla="*/ 1 h 402"/>
                <a:gd name="T32" fmla="*/ 2 w 388"/>
                <a:gd name="T33" fmla="*/ 2 h 402"/>
                <a:gd name="T34" fmla="*/ 1 w 388"/>
                <a:gd name="T35" fmla="*/ 2 h 402"/>
                <a:gd name="T36" fmla="*/ 0 w 388"/>
                <a:gd name="T37" fmla="*/ 3 h 402"/>
                <a:gd name="T38" fmla="*/ 0 w 388"/>
                <a:gd name="T39" fmla="*/ 3 h 4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8" h="402">
                  <a:moveTo>
                    <a:pt x="0" y="273"/>
                  </a:moveTo>
                  <a:cubicBezTo>
                    <a:pt x="15" y="243"/>
                    <a:pt x="25" y="212"/>
                    <a:pt x="40" y="182"/>
                  </a:cubicBezTo>
                  <a:cubicBezTo>
                    <a:pt x="56" y="150"/>
                    <a:pt x="85" y="133"/>
                    <a:pt x="101" y="101"/>
                  </a:cubicBezTo>
                  <a:cubicBezTo>
                    <a:pt x="111" y="81"/>
                    <a:pt x="121" y="60"/>
                    <a:pt x="131" y="40"/>
                  </a:cubicBezTo>
                  <a:cubicBezTo>
                    <a:pt x="136" y="31"/>
                    <a:pt x="132" y="16"/>
                    <a:pt x="141" y="10"/>
                  </a:cubicBezTo>
                  <a:cubicBezTo>
                    <a:pt x="155" y="1"/>
                    <a:pt x="175" y="3"/>
                    <a:pt x="192" y="0"/>
                  </a:cubicBezTo>
                  <a:cubicBezTo>
                    <a:pt x="219" y="3"/>
                    <a:pt x="248" y="0"/>
                    <a:pt x="273" y="10"/>
                  </a:cubicBezTo>
                  <a:cubicBezTo>
                    <a:pt x="275" y="11"/>
                    <a:pt x="330" y="86"/>
                    <a:pt x="333" y="91"/>
                  </a:cubicBezTo>
                  <a:cubicBezTo>
                    <a:pt x="346" y="141"/>
                    <a:pt x="351" y="193"/>
                    <a:pt x="363" y="243"/>
                  </a:cubicBezTo>
                  <a:cubicBezTo>
                    <a:pt x="367" y="283"/>
                    <a:pt x="388" y="402"/>
                    <a:pt x="374" y="364"/>
                  </a:cubicBezTo>
                  <a:cubicBezTo>
                    <a:pt x="370" y="354"/>
                    <a:pt x="370" y="342"/>
                    <a:pt x="363" y="334"/>
                  </a:cubicBezTo>
                  <a:cubicBezTo>
                    <a:pt x="356" y="327"/>
                    <a:pt x="350" y="320"/>
                    <a:pt x="343" y="313"/>
                  </a:cubicBezTo>
                  <a:cubicBezTo>
                    <a:pt x="330" y="273"/>
                    <a:pt x="316" y="232"/>
                    <a:pt x="303" y="192"/>
                  </a:cubicBezTo>
                  <a:cubicBezTo>
                    <a:pt x="299" y="179"/>
                    <a:pt x="282" y="173"/>
                    <a:pt x="273" y="162"/>
                  </a:cubicBezTo>
                  <a:cubicBezTo>
                    <a:pt x="237" y="119"/>
                    <a:pt x="271" y="137"/>
                    <a:pt x="222" y="121"/>
                  </a:cubicBezTo>
                  <a:cubicBezTo>
                    <a:pt x="205" y="124"/>
                    <a:pt x="187" y="124"/>
                    <a:pt x="171" y="131"/>
                  </a:cubicBezTo>
                  <a:cubicBezTo>
                    <a:pt x="155" y="138"/>
                    <a:pt x="141" y="172"/>
                    <a:pt x="131" y="182"/>
                  </a:cubicBezTo>
                  <a:cubicBezTo>
                    <a:pt x="123" y="190"/>
                    <a:pt x="111" y="195"/>
                    <a:pt x="101" y="202"/>
                  </a:cubicBezTo>
                  <a:cubicBezTo>
                    <a:pt x="76" y="279"/>
                    <a:pt x="101" y="263"/>
                    <a:pt x="20" y="273"/>
                  </a:cubicBezTo>
                  <a:cubicBezTo>
                    <a:pt x="13" y="274"/>
                    <a:pt x="7" y="273"/>
                    <a:pt x="0" y="273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538" name="Freeform 98"/>
            <p:cNvSpPr>
              <a:spLocks/>
            </p:cNvSpPr>
            <p:nvPr/>
          </p:nvSpPr>
          <p:spPr bwMode="auto">
            <a:xfrm>
              <a:off x="2375" y="2275"/>
              <a:ext cx="335" cy="139"/>
            </a:xfrm>
            <a:custGeom>
              <a:avLst/>
              <a:gdLst>
                <a:gd name="T0" fmla="*/ 0 w 388"/>
                <a:gd name="T1" fmla="*/ 0 h 402"/>
                <a:gd name="T2" fmla="*/ 16 w 388"/>
                <a:gd name="T3" fmla="*/ 0 h 402"/>
                <a:gd name="T4" fmla="*/ 41 w 388"/>
                <a:gd name="T5" fmla="*/ 0 h 402"/>
                <a:gd name="T6" fmla="*/ 54 w 388"/>
                <a:gd name="T7" fmla="*/ 0 h 402"/>
                <a:gd name="T8" fmla="*/ 59 w 388"/>
                <a:gd name="T9" fmla="*/ 0 h 402"/>
                <a:gd name="T10" fmla="*/ 79 w 388"/>
                <a:gd name="T11" fmla="*/ 0 h 402"/>
                <a:gd name="T12" fmla="*/ 113 w 388"/>
                <a:gd name="T13" fmla="*/ 0 h 402"/>
                <a:gd name="T14" fmla="*/ 139 w 388"/>
                <a:gd name="T15" fmla="*/ 0 h 402"/>
                <a:gd name="T16" fmla="*/ 150 w 388"/>
                <a:gd name="T17" fmla="*/ 0 h 402"/>
                <a:gd name="T18" fmla="*/ 155 w 388"/>
                <a:gd name="T19" fmla="*/ 1 h 402"/>
                <a:gd name="T20" fmla="*/ 150 w 388"/>
                <a:gd name="T21" fmla="*/ 1 h 402"/>
                <a:gd name="T22" fmla="*/ 142 w 388"/>
                <a:gd name="T23" fmla="*/ 0 h 402"/>
                <a:gd name="T24" fmla="*/ 125 w 388"/>
                <a:gd name="T25" fmla="*/ 0 h 402"/>
                <a:gd name="T26" fmla="*/ 113 w 388"/>
                <a:gd name="T27" fmla="*/ 0 h 402"/>
                <a:gd name="T28" fmla="*/ 92 w 388"/>
                <a:gd name="T29" fmla="*/ 0 h 402"/>
                <a:gd name="T30" fmla="*/ 72 w 388"/>
                <a:gd name="T31" fmla="*/ 0 h 402"/>
                <a:gd name="T32" fmla="*/ 54 w 388"/>
                <a:gd name="T33" fmla="*/ 0 h 402"/>
                <a:gd name="T34" fmla="*/ 41 w 388"/>
                <a:gd name="T35" fmla="*/ 0 h 402"/>
                <a:gd name="T36" fmla="*/ 8 w 388"/>
                <a:gd name="T37" fmla="*/ 0 h 402"/>
                <a:gd name="T38" fmla="*/ 0 w 388"/>
                <a:gd name="T39" fmla="*/ 0 h 4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8" h="402">
                  <a:moveTo>
                    <a:pt x="0" y="273"/>
                  </a:moveTo>
                  <a:cubicBezTo>
                    <a:pt x="15" y="243"/>
                    <a:pt x="25" y="212"/>
                    <a:pt x="40" y="182"/>
                  </a:cubicBezTo>
                  <a:cubicBezTo>
                    <a:pt x="56" y="150"/>
                    <a:pt x="85" y="133"/>
                    <a:pt x="101" y="101"/>
                  </a:cubicBezTo>
                  <a:cubicBezTo>
                    <a:pt x="111" y="81"/>
                    <a:pt x="121" y="60"/>
                    <a:pt x="131" y="40"/>
                  </a:cubicBezTo>
                  <a:cubicBezTo>
                    <a:pt x="136" y="31"/>
                    <a:pt x="132" y="16"/>
                    <a:pt x="141" y="10"/>
                  </a:cubicBezTo>
                  <a:cubicBezTo>
                    <a:pt x="155" y="1"/>
                    <a:pt x="175" y="3"/>
                    <a:pt x="192" y="0"/>
                  </a:cubicBezTo>
                  <a:cubicBezTo>
                    <a:pt x="219" y="3"/>
                    <a:pt x="248" y="0"/>
                    <a:pt x="273" y="10"/>
                  </a:cubicBezTo>
                  <a:cubicBezTo>
                    <a:pt x="275" y="11"/>
                    <a:pt x="330" y="86"/>
                    <a:pt x="333" y="91"/>
                  </a:cubicBezTo>
                  <a:cubicBezTo>
                    <a:pt x="346" y="141"/>
                    <a:pt x="351" y="193"/>
                    <a:pt x="363" y="243"/>
                  </a:cubicBezTo>
                  <a:cubicBezTo>
                    <a:pt x="367" y="283"/>
                    <a:pt x="388" y="402"/>
                    <a:pt x="374" y="364"/>
                  </a:cubicBezTo>
                  <a:cubicBezTo>
                    <a:pt x="370" y="354"/>
                    <a:pt x="370" y="342"/>
                    <a:pt x="363" y="334"/>
                  </a:cubicBezTo>
                  <a:cubicBezTo>
                    <a:pt x="356" y="327"/>
                    <a:pt x="350" y="320"/>
                    <a:pt x="343" y="313"/>
                  </a:cubicBezTo>
                  <a:cubicBezTo>
                    <a:pt x="330" y="273"/>
                    <a:pt x="316" y="232"/>
                    <a:pt x="303" y="192"/>
                  </a:cubicBezTo>
                  <a:cubicBezTo>
                    <a:pt x="299" y="179"/>
                    <a:pt x="282" y="173"/>
                    <a:pt x="273" y="162"/>
                  </a:cubicBezTo>
                  <a:cubicBezTo>
                    <a:pt x="237" y="119"/>
                    <a:pt x="271" y="137"/>
                    <a:pt x="222" y="121"/>
                  </a:cubicBezTo>
                  <a:cubicBezTo>
                    <a:pt x="205" y="124"/>
                    <a:pt x="187" y="124"/>
                    <a:pt x="171" y="131"/>
                  </a:cubicBezTo>
                  <a:cubicBezTo>
                    <a:pt x="155" y="138"/>
                    <a:pt x="141" y="172"/>
                    <a:pt x="131" y="182"/>
                  </a:cubicBezTo>
                  <a:cubicBezTo>
                    <a:pt x="123" y="190"/>
                    <a:pt x="111" y="195"/>
                    <a:pt x="101" y="202"/>
                  </a:cubicBezTo>
                  <a:cubicBezTo>
                    <a:pt x="76" y="279"/>
                    <a:pt x="101" y="263"/>
                    <a:pt x="20" y="273"/>
                  </a:cubicBezTo>
                  <a:cubicBezTo>
                    <a:pt x="13" y="274"/>
                    <a:pt x="7" y="273"/>
                    <a:pt x="0" y="273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539" name="Freeform 99"/>
            <p:cNvSpPr>
              <a:spLocks/>
            </p:cNvSpPr>
            <p:nvPr/>
          </p:nvSpPr>
          <p:spPr bwMode="auto">
            <a:xfrm>
              <a:off x="2375" y="2485"/>
              <a:ext cx="384" cy="201"/>
            </a:xfrm>
            <a:custGeom>
              <a:avLst/>
              <a:gdLst>
                <a:gd name="T0" fmla="*/ 0 w 388"/>
                <a:gd name="T1" fmla="*/ 5 h 402"/>
                <a:gd name="T2" fmla="*/ 40 w 388"/>
                <a:gd name="T3" fmla="*/ 3 h 402"/>
                <a:gd name="T4" fmla="*/ 95 w 388"/>
                <a:gd name="T5" fmla="*/ 2 h 402"/>
                <a:gd name="T6" fmla="*/ 125 w 388"/>
                <a:gd name="T7" fmla="*/ 1 h 402"/>
                <a:gd name="T8" fmla="*/ 135 w 388"/>
                <a:gd name="T9" fmla="*/ 1 h 402"/>
                <a:gd name="T10" fmla="*/ 180 w 388"/>
                <a:gd name="T11" fmla="*/ 0 h 402"/>
                <a:gd name="T12" fmla="*/ 255 w 388"/>
                <a:gd name="T13" fmla="*/ 1 h 402"/>
                <a:gd name="T14" fmla="*/ 315 w 388"/>
                <a:gd name="T15" fmla="*/ 2 h 402"/>
                <a:gd name="T16" fmla="*/ 339 w 388"/>
                <a:gd name="T17" fmla="*/ 4 h 402"/>
                <a:gd name="T18" fmla="*/ 350 w 388"/>
                <a:gd name="T19" fmla="*/ 6 h 402"/>
                <a:gd name="T20" fmla="*/ 339 w 388"/>
                <a:gd name="T21" fmla="*/ 6 h 402"/>
                <a:gd name="T22" fmla="*/ 324 w 388"/>
                <a:gd name="T23" fmla="*/ 5 h 402"/>
                <a:gd name="T24" fmla="*/ 285 w 388"/>
                <a:gd name="T25" fmla="*/ 3 h 402"/>
                <a:gd name="T26" fmla="*/ 255 w 388"/>
                <a:gd name="T27" fmla="*/ 3 h 402"/>
                <a:gd name="T28" fmla="*/ 210 w 388"/>
                <a:gd name="T29" fmla="*/ 2 h 402"/>
                <a:gd name="T30" fmla="*/ 159 w 388"/>
                <a:gd name="T31" fmla="*/ 3 h 402"/>
                <a:gd name="T32" fmla="*/ 125 w 388"/>
                <a:gd name="T33" fmla="*/ 3 h 402"/>
                <a:gd name="T34" fmla="*/ 95 w 388"/>
                <a:gd name="T35" fmla="*/ 4 h 402"/>
                <a:gd name="T36" fmla="*/ 20 w 388"/>
                <a:gd name="T37" fmla="*/ 5 h 402"/>
                <a:gd name="T38" fmla="*/ 0 w 388"/>
                <a:gd name="T39" fmla="*/ 5 h 4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8" h="402">
                  <a:moveTo>
                    <a:pt x="0" y="273"/>
                  </a:moveTo>
                  <a:cubicBezTo>
                    <a:pt x="15" y="243"/>
                    <a:pt x="25" y="212"/>
                    <a:pt x="40" y="182"/>
                  </a:cubicBezTo>
                  <a:cubicBezTo>
                    <a:pt x="56" y="150"/>
                    <a:pt x="85" y="133"/>
                    <a:pt x="101" y="101"/>
                  </a:cubicBezTo>
                  <a:cubicBezTo>
                    <a:pt x="111" y="81"/>
                    <a:pt x="121" y="60"/>
                    <a:pt x="131" y="40"/>
                  </a:cubicBezTo>
                  <a:cubicBezTo>
                    <a:pt x="136" y="31"/>
                    <a:pt x="132" y="16"/>
                    <a:pt x="141" y="10"/>
                  </a:cubicBezTo>
                  <a:cubicBezTo>
                    <a:pt x="155" y="1"/>
                    <a:pt x="175" y="3"/>
                    <a:pt x="192" y="0"/>
                  </a:cubicBezTo>
                  <a:cubicBezTo>
                    <a:pt x="219" y="3"/>
                    <a:pt x="248" y="0"/>
                    <a:pt x="273" y="10"/>
                  </a:cubicBezTo>
                  <a:cubicBezTo>
                    <a:pt x="275" y="11"/>
                    <a:pt x="330" y="86"/>
                    <a:pt x="333" y="91"/>
                  </a:cubicBezTo>
                  <a:cubicBezTo>
                    <a:pt x="346" y="141"/>
                    <a:pt x="351" y="193"/>
                    <a:pt x="363" y="243"/>
                  </a:cubicBezTo>
                  <a:cubicBezTo>
                    <a:pt x="367" y="283"/>
                    <a:pt x="388" y="402"/>
                    <a:pt x="374" y="364"/>
                  </a:cubicBezTo>
                  <a:cubicBezTo>
                    <a:pt x="370" y="354"/>
                    <a:pt x="370" y="342"/>
                    <a:pt x="363" y="334"/>
                  </a:cubicBezTo>
                  <a:cubicBezTo>
                    <a:pt x="356" y="327"/>
                    <a:pt x="350" y="320"/>
                    <a:pt x="343" y="313"/>
                  </a:cubicBezTo>
                  <a:cubicBezTo>
                    <a:pt x="330" y="273"/>
                    <a:pt x="316" y="232"/>
                    <a:pt x="303" y="192"/>
                  </a:cubicBezTo>
                  <a:cubicBezTo>
                    <a:pt x="299" y="179"/>
                    <a:pt x="282" y="173"/>
                    <a:pt x="273" y="162"/>
                  </a:cubicBezTo>
                  <a:cubicBezTo>
                    <a:pt x="237" y="119"/>
                    <a:pt x="271" y="137"/>
                    <a:pt x="222" y="121"/>
                  </a:cubicBezTo>
                  <a:cubicBezTo>
                    <a:pt x="205" y="124"/>
                    <a:pt x="187" y="124"/>
                    <a:pt x="171" y="131"/>
                  </a:cubicBezTo>
                  <a:cubicBezTo>
                    <a:pt x="155" y="138"/>
                    <a:pt x="141" y="172"/>
                    <a:pt x="131" y="182"/>
                  </a:cubicBezTo>
                  <a:cubicBezTo>
                    <a:pt x="123" y="190"/>
                    <a:pt x="111" y="195"/>
                    <a:pt x="101" y="202"/>
                  </a:cubicBezTo>
                  <a:cubicBezTo>
                    <a:pt x="76" y="279"/>
                    <a:pt x="101" y="263"/>
                    <a:pt x="20" y="273"/>
                  </a:cubicBezTo>
                  <a:cubicBezTo>
                    <a:pt x="13" y="274"/>
                    <a:pt x="7" y="273"/>
                    <a:pt x="0" y="273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540" name="AutoShape 100"/>
            <p:cNvSpPr>
              <a:spLocks noChangeArrowheads="1"/>
            </p:cNvSpPr>
            <p:nvPr/>
          </p:nvSpPr>
          <p:spPr bwMode="auto">
            <a:xfrm>
              <a:off x="2375" y="1995"/>
              <a:ext cx="53" cy="1289"/>
            </a:xfrm>
            <a:prstGeom prst="rtTriangl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541" name="Freeform 101"/>
            <p:cNvSpPr>
              <a:spLocks/>
            </p:cNvSpPr>
            <p:nvPr/>
          </p:nvSpPr>
          <p:spPr bwMode="auto">
            <a:xfrm>
              <a:off x="2375" y="2631"/>
              <a:ext cx="427" cy="272"/>
            </a:xfrm>
            <a:custGeom>
              <a:avLst/>
              <a:gdLst>
                <a:gd name="T0" fmla="*/ 0 w 388"/>
                <a:gd name="T1" fmla="*/ 26 h 402"/>
                <a:gd name="T2" fmla="*/ 70 w 388"/>
                <a:gd name="T3" fmla="*/ 18 h 402"/>
                <a:gd name="T4" fmla="*/ 178 w 388"/>
                <a:gd name="T5" fmla="*/ 9 h 402"/>
                <a:gd name="T6" fmla="*/ 231 w 388"/>
                <a:gd name="T7" fmla="*/ 3 h 402"/>
                <a:gd name="T8" fmla="*/ 251 w 388"/>
                <a:gd name="T9" fmla="*/ 1 h 402"/>
                <a:gd name="T10" fmla="*/ 340 w 388"/>
                <a:gd name="T11" fmla="*/ 0 h 402"/>
                <a:gd name="T12" fmla="*/ 483 w 388"/>
                <a:gd name="T13" fmla="*/ 1 h 402"/>
                <a:gd name="T14" fmla="*/ 592 w 388"/>
                <a:gd name="T15" fmla="*/ 9 h 402"/>
                <a:gd name="T16" fmla="*/ 644 w 388"/>
                <a:gd name="T17" fmla="*/ 24 h 402"/>
                <a:gd name="T18" fmla="*/ 665 w 388"/>
                <a:gd name="T19" fmla="*/ 35 h 402"/>
                <a:gd name="T20" fmla="*/ 644 w 388"/>
                <a:gd name="T21" fmla="*/ 32 h 402"/>
                <a:gd name="T22" fmla="*/ 610 w 388"/>
                <a:gd name="T23" fmla="*/ 30 h 402"/>
                <a:gd name="T24" fmla="*/ 538 w 388"/>
                <a:gd name="T25" fmla="*/ 19 h 402"/>
                <a:gd name="T26" fmla="*/ 483 w 388"/>
                <a:gd name="T27" fmla="*/ 16 h 402"/>
                <a:gd name="T28" fmla="*/ 395 w 388"/>
                <a:gd name="T29" fmla="*/ 12 h 402"/>
                <a:gd name="T30" fmla="*/ 304 w 388"/>
                <a:gd name="T31" fmla="*/ 13 h 402"/>
                <a:gd name="T32" fmla="*/ 231 w 388"/>
                <a:gd name="T33" fmla="*/ 18 h 402"/>
                <a:gd name="T34" fmla="*/ 178 w 388"/>
                <a:gd name="T35" fmla="*/ 20 h 402"/>
                <a:gd name="T36" fmla="*/ 35 w 388"/>
                <a:gd name="T37" fmla="*/ 26 h 402"/>
                <a:gd name="T38" fmla="*/ 0 w 388"/>
                <a:gd name="T39" fmla="*/ 26 h 4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8" h="402">
                  <a:moveTo>
                    <a:pt x="0" y="273"/>
                  </a:moveTo>
                  <a:cubicBezTo>
                    <a:pt x="15" y="243"/>
                    <a:pt x="25" y="212"/>
                    <a:pt x="40" y="182"/>
                  </a:cubicBezTo>
                  <a:cubicBezTo>
                    <a:pt x="56" y="150"/>
                    <a:pt x="85" y="133"/>
                    <a:pt x="101" y="101"/>
                  </a:cubicBezTo>
                  <a:cubicBezTo>
                    <a:pt x="111" y="81"/>
                    <a:pt x="121" y="60"/>
                    <a:pt x="131" y="40"/>
                  </a:cubicBezTo>
                  <a:cubicBezTo>
                    <a:pt x="136" y="31"/>
                    <a:pt x="132" y="16"/>
                    <a:pt x="141" y="10"/>
                  </a:cubicBezTo>
                  <a:cubicBezTo>
                    <a:pt x="155" y="1"/>
                    <a:pt x="175" y="3"/>
                    <a:pt x="192" y="0"/>
                  </a:cubicBezTo>
                  <a:cubicBezTo>
                    <a:pt x="219" y="3"/>
                    <a:pt x="248" y="0"/>
                    <a:pt x="273" y="10"/>
                  </a:cubicBezTo>
                  <a:cubicBezTo>
                    <a:pt x="275" y="11"/>
                    <a:pt x="330" y="86"/>
                    <a:pt x="333" y="91"/>
                  </a:cubicBezTo>
                  <a:cubicBezTo>
                    <a:pt x="346" y="141"/>
                    <a:pt x="351" y="193"/>
                    <a:pt x="363" y="243"/>
                  </a:cubicBezTo>
                  <a:cubicBezTo>
                    <a:pt x="367" y="283"/>
                    <a:pt x="388" y="402"/>
                    <a:pt x="374" y="364"/>
                  </a:cubicBezTo>
                  <a:cubicBezTo>
                    <a:pt x="370" y="354"/>
                    <a:pt x="370" y="342"/>
                    <a:pt x="363" y="334"/>
                  </a:cubicBezTo>
                  <a:cubicBezTo>
                    <a:pt x="356" y="327"/>
                    <a:pt x="350" y="320"/>
                    <a:pt x="343" y="313"/>
                  </a:cubicBezTo>
                  <a:cubicBezTo>
                    <a:pt x="330" y="273"/>
                    <a:pt x="316" y="232"/>
                    <a:pt x="303" y="192"/>
                  </a:cubicBezTo>
                  <a:cubicBezTo>
                    <a:pt x="299" y="179"/>
                    <a:pt x="282" y="173"/>
                    <a:pt x="273" y="162"/>
                  </a:cubicBezTo>
                  <a:cubicBezTo>
                    <a:pt x="237" y="119"/>
                    <a:pt x="271" y="137"/>
                    <a:pt x="222" y="121"/>
                  </a:cubicBezTo>
                  <a:cubicBezTo>
                    <a:pt x="205" y="124"/>
                    <a:pt x="187" y="124"/>
                    <a:pt x="171" y="131"/>
                  </a:cubicBezTo>
                  <a:cubicBezTo>
                    <a:pt x="155" y="138"/>
                    <a:pt x="141" y="172"/>
                    <a:pt x="131" y="182"/>
                  </a:cubicBezTo>
                  <a:cubicBezTo>
                    <a:pt x="123" y="190"/>
                    <a:pt x="111" y="195"/>
                    <a:pt x="101" y="202"/>
                  </a:cubicBezTo>
                  <a:cubicBezTo>
                    <a:pt x="76" y="279"/>
                    <a:pt x="101" y="263"/>
                    <a:pt x="20" y="273"/>
                  </a:cubicBezTo>
                  <a:cubicBezTo>
                    <a:pt x="13" y="274"/>
                    <a:pt x="7" y="273"/>
                    <a:pt x="0" y="273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542" name="Freeform 102"/>
            <p:cNvSpPr>
              <a:spLocks/>
            </p:cNvSpPr>
            <p:nvPr/>
          </p:nvSpPr>
          <p:spPr bwMode="auto">
            <a:xfrm>
              <a:off x="1953" y="2686"/>
              <a:ext cx="427" cy="272"/>
            </a:xfrm>
            <a:custGeom>
              <a:avLst/>
              <a:gdLst>
                <a:gd name="T0" fmla="*/ 0 w 388"/>
                <a:gd name="T1" fmla="*/ 26 h 402"/>
                <a:gd name="T2" fmla="*/ 70 w 388"/>
                <a:gd name="T3" fmla="*/ 18 h 402"/>
                <a:gd name="T4" fmla="*/ 178 w 388"/>
                <a:gd name="T5" fmla="*/ 9 h 402"/>
                <a:gd name="T6" fmla="*/ 231 w 388"/>
                <a:gd name="T7" fmla="*/ 3 h 402"/>
                <a:gd name="T8" fmla="*/ 251 w 388"/>
                <a:gd name="T9" fmla="*/ 1 h 402"/>
                <a:gd name="T10" fmla="*/ 340 w 388"/>
                <a:gd name="T11" fmla="*/ 0 h 402"/>
                <a:gd name="T12" fmla="*/ 483 w 388"/>
                <a:gd name="T13" fmla="*/ 1 h 402"/>
                <a:gd name="T14" fmla="*/ 592 w 388"/>
                <a:gd name="T15" fmla="*/ 9 h 402"/>
                <a:gd name="T16" fmla="*/ 644 w 388"/>
                <a:gd name="T17" fmla="*/ 24 h 402"/>
                <a:gd name="T18" fmla="*/ 665 w 388"/>
                <a:gd name="T19" fmla="*/ 35 h 402"/>
                <a:gd name="T20" fmla="*/ 644 w 388"/>
                <a:gd name="T21" fmla="*/ 32 h 402"/>
                <a:gd name="T22" fmla="*/ 610 w 388"/>
                <a:gd name="T23" fmla="*/ 30 h 402"/>
                <a:gd name="T24" fmla="*/ 538 w 388"/>
                <a:gd name="T25" fmla="*/ 19 h 402"/>
                <a:gd name="T26" fmla="*/ 483 w 388"/>
                <a:gd name="T27" fmla="*/ 16 h 402"/>
                <a:gd name="T28" fmla="*/ 395 w 388"/>
                <a:gd name="T29" fmla="*/ 12 h 402"/>
                <a:gd name="T30" fmla="*/ 304 w 388"/>
                <a:gd name="T31" fmla="*/ 13 h 402"/>
                <a:gd name="T32" fmla="*/ 231 w 388"/>
                <a:gd name="T33" fmla="*/ 18 h 402"/>
                <a:gd name="T34" fmla="*/ 178 w 388"/>
                <a:gd name="T35" fmla="*/ 20 h 402"/>
                <a:gd name="T36" fmla="*/ 35 w 388"/>
                <a:gd name="T37" fmla="*/ 26 h 402"/>
                <a:gd name="T38" fmla="*/ 0 w 388"/>
                <a:gd name="T39" fmla="*/ 26 h 4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8" h="402">
                  <a:moveTo>
                    <a:pt x="0" y="273"/>
                  </a:moveTo>
                  <a:cubicBezTo>
                    <a:pt x="15" y="243"/>
                    <a:pt x="25" y="212"/>
                    <a:pt x="40" y="182"/>
                  </a:cubicBezTo>
                  <a:cubicBezTo>
                    <a:pt x="56" y="150"/>
                    <a:pt x="85" y="133"/>
                    <a:pt x="101" y="101"/>
                  </a:cubicBezTo>
                  <a:cubicBezTo>
                    <a:pt x="111" y="81"/>
                    <a:pt x="121" y="60"/>
                    <a:pt x="131" y="40"/>
                  </a:cubicBezTo>
                  <a:cubicBezTo>
                    <a:pt x="136" y="31"/>
                    <a:pt x="132" y="16"/>
                    <a:pt x="141" y="10"/>
                  </a:cubicBezTo>
                  <a:cubicBezTo>
                    <a:pt x="155" y="1"/>
                    <a:pt x="175" y="3"/>
                    <a:pt x="192" y="0"/>
                  </a:cubicBezTo>
                  <a:cubicBezTo>
                    <a:pt x="219" y="3"/>
                    <a:pt x="248" y="0"/>
                    <a:pt x="273" y="10"/>
                  </a:cubicBezTo>
                  <a:cubicBezTo>
                    <a:pt x="275" y="11"/>
                    <a:pt x="330" y="86"/>
                    <a:pt x="333" y="91"/>
                  </a:cubicBezTo>
                  <a:cubicBezTo>
                    <a:pt x="346" y="141"/>
                    <a:pt x="351" y="193"/>
                    <a:pt x="363" y="243"/>
                  </a:cubicBezTo>
                  <a:cubicBezTo>
                    <a:pt x="367" y="283"/>
                    <a:pt x="388" y="402"/>
                    <a:pt x="374" y="364"/>
                  </a:cubicBezTo>
                  <a:cubicBezTo>
                    <a:pt x="370" y="354"/>
                    <a:pt x="370" y="342"/>
                    <a:pt x="363" y="334"/>
                  </a:cubicBezTo>
                  <a:cubicBezTo>
                    <a:pt x="356" y="327"/>
                    <a:pt x="350" y="320"/>
                    <a:pt x="343" y="313"/>
                  </a:cubicBezTo>
                  <a:cubicBezTo>
                    <a:pt x="330" y="273"/>
                    <a:pt x="316" y="232"/>
                    <a:pt x="303" y="192"/>
                  </a:cubicBezTo>
                  <a:cubicBezTo>
                    <a:pt x="299" y="179"/>
                    <a:pt x="282" y="173"/>
                    <a:pt x="273" y="162"/>
                  </a:cubicBezTo>
                  <a:cubicBezTo>
                    <a:pt x="237" y="119"/>
                    <a:pt x="271" y="137"/>
                    <a:pt x="222" y="121"/>
                  </a:cubicBezTo>
                  <a:cubicBezTo>
                    <a:pt x="205" y="124"/>
                    <a:pt x="187" y="124"/>
                    <a:pt x="171" y="131"/>
                  </a:cubicBezTo>
                  <a:cubicBezTo>
                    <a:pt x="155" y="138"/>
                    <a:pt x="141" y="172"/>
                    <a:pt x="131" y="182"/>
                  </a:cubicBezTo>
                  <a:cubicBezTo>
                    <a:pt x="123" y="190"/>
                    <a:pt x="111" y="195"/>
                    <a:pt x="101" y="202"/>
                  </a:cubicBezTo>
                  <a:cubicBezTo>
                    <a:pt x="76" y="279"/>
                    <a:pt x="101" y="263"/>
                    <a:pt x="20" y="273"/>
                  </a:cubicBezTo>
                  <a:cubicBezTo>
                    <a:pt x="13" y="274"/>
                    <a:pt x="7" y="273"/>
                    <a:pt x="0" y="273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543" name="Freeform 103"/>
            <p:cNvSpPr>
              <a:spLocks/>
            </p:cNvSpPr>
            <p:nvPr/>
          </p:nvSpPr>
          <p:spPr bwMode="auto">
            <a:xfrm>
              <a:off x="2217" y="2414"/>
              <a:ext cx="163" cy="381"/>
            </a:xfrm>
            <a:custGeom>
              <a:avLst/>
              <a:gdLst>
                <a:gd name="T0" fmla="*/ 0 w 388"/>
                <a:gd name="T1" fmla="*/ 198 h 402"/>
                <a:gd name="T2" fmla="*/ 0 w 388"/>
                <a:gd name="T3" fmla="*/ 131 h 402"/>
                <a:gd name="T4" fmla="*/ 0 w 388"/>
                <a:gd name="T5" fmla="*/ 74 h 402"/>
                <a:gd name="T6" fmla="*/ 1 w 388"/>
                <a:gd name="T7" fmla="*/ 28 h 402"/>
                <a:gd name="T8" fmla="*/ 1 w 388"/>
                <a:gd name="T9" fmla="*/ 9 h 402"/>
                <a:gd name="T10" fmla="*/ 1 w 388"/>
                <a:gd name="T11" fmla="*/ 0 h 402"/>
                <a:gd name="T12" fmla="*/ 1 w 388"/>
                <a:gd name="T13" fmla="*/ 9 h 402"/>
                <a:gd name="T14" fmla="*/ 2 w 388"/>
                <a:gd name="T15" fmla="*/ 66 h 402"/>
                <a:gd name="T16" fmla="*/ 2 w 388"/>
                <a:gd name="T17" fmla="*/ 176 h 402"/>
                <a:gd name="T18" fmla="*/ 2 w 388"/>
                <a:gd name="T19" fmla="*/ 264 h 402"/>
                <a:gd name="T20" fmla="*/ 2 w 388"/>
                <a:gd name="T21" fmla="*/ 242 h 402"/>
                <a:gd name="T22" fmla="*/ 2 w 388"/>
                <a:gd name="T23" fmla="*/ 227 h 402"/>
                <a:gd name="T24" fmla="*/ 2 w 388"/>
                <a:gd name="T25" fmla="*/ 138 h 402"/>
                <a:gd name="T26" fmla="*/ 1 w 388"/>
                <a:gd name="T27" fmla="*/ 118 h 402"/>
                <a:gd name="T28" fmla="*/ 1 w 388"/>
                <a:gd name="T29" fmla="*/ 88 h 402"/>
                <a:gd name="T30" fmla="*/ 1 w 388"/>
                <a:gd name="T31" fmla="*/ 95 h 402"/>
                <a:gd name="T32" fmla="*/ 1 w 388"/>
                <a:gd name="T33" fmla="*/ 131 h 402"/>
                <a:gd name="T34" fmla="*/ 0 w 388"/>
                <a:gd name="T35" fmla="*/ 146 h 402"/>
                <a:gd name="T36" fmla="*/ 0 w 388"/>
                <a:gd name="T37" fmla="*/ 198 h 402"/>
                <a:gd name="T38" fmla="*/ 0 w 388"/>
                <a:gd name="T39" fmla="*/ 198 h 4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8" h="402">
                  <a:moveTo>
                    <a:pt x="0" y="273"/>
                  </a:moveTo>
                  <a:cubicBezTo>
                    <a:pt x="15" y="243"/>
                    <a:pt x="25" y="212"/>
                    <a:pt x="40" y="182"/>
                  </a:cubicBezTo>
                  <a:cubicBezTo>
                    <a:pt x="56" y="150"/>
                    <a:pt x="85" y="133"/>
                    <a:pt x="101" y="101"/>
                  </a:cubicBezTo>
                  <a:cubicBezTo>
                    <a:pt x="111" y="81"/>
                    <a:pt x="121" y="60"/>
                    <a:pt x="131" y="40"/>
                  </a:cubicBezTo>
                  <a:cubicBezTo>
                    <a:pt x="136" y="31"/>
                    <a:pt x="132" y="16"/>
                    <a:pt x="141" y="10"/>
                  </a:cubicBezTo>
                  <a:cubicBezTo>
                    <a:pt x="155" y="1"/>
                    <a:pt x="175" y="3"/>
                    <a:pt x="192" y="0"/>
                  </a:cubicBezTo>
                  <a:cubicBezTo>
                    <a:pt x="219" y="3"/>
                    <a:pt x="248" y="0"/>
                    <a:pt x="273" y="10"/>
                  </a:cubicBezTo>
                  <a:cubicBezTo>
                    <a:pt x="275" y="11"/>
                    <a:pt x="330" y="86"/>
                    <a:pt x="333" y="91"/>
                  </a:cubicBezTo>
                  <a:cubicBezTo>
                    <a:pt x="346" y="141"/>
                    <a:pt x="351" y="193"/>
                    <a:pt x="363" y="243"/>
                  </a:cubicBezTo>
                  <a:cubicBezTo>
                    <a:pt x="367" y="283"/>
                    <a:pt x="388" y="402"/>
                    <a:pt x="374" y="364"/>
                  </a:cubicBezTo>
                  <a:cubicBezTo>
                    <a:pt x="370" y="354"/>
                    <a:pt x="370" y="342"/>
                    <a:pt x="363" y="334"/>
                  </a:cubicBezTo>
                  <a:cubicBezTo>
                    <a:pt x="356" y="327"/>
                    <a:pt x="350" y="320"/>
                    <a:pt x="343" y="313"/>
                  </a:cubicBezTo>
                  <a:cubicBezTo>
                    <a:pt x="330" y="273"/>
                    <a:pt x="316" y="232"/>
                    <a:pt x="303" y="192"/>
                  </a:cubicBezTo>
                  <a:cubicBezTo>
                    <a:pt x="299" y="179"/>
                    <a:pt x="282" y="173"/>
                    <a:pt x="273" y="162"/>
                  </a:cubicBezTo>
                  <a:cubicBezTo>
                    <a:pt x="237" y="119"/>
                    <a:pt x="271" y="137"/>
                    <a:pt x="222" y="121"/>
                  </a:cubicBezTo>
                  <a:cubicBezTo>
                    <a:pt x="205" y="124"/>
                    <a:pt x="187" y="124"/>
                    <a:pt x="171" y="131"/>
                  </a:cubicBezTo>
                  <a:cubicBezTo>
                    <a:pt x="155" y="138"/>
                    <a:pt x="141" y="172"/>
                    <a:pt x="131" y="182"/>
                  </a:cubicBezTo>
                  <a:cubicBezTo>
                    <a:pt x="123" y="190"/>
                    <a:pt x="111" y="195"/>
                    <a:pt x="101" y="202"/>
                  </a:cubicBezTo>
                  <a:cubicBezTo>
                    <a:pt x="76" y="279"/>
                    <a:pt x="101" y="263"/>
                    <a:pt x="20" y="273"/>
                  </a:cubicBezTo>
                  <a:cubicBezTo>
                    <a:pt x="13" y="274"/>
                    <a:pt x="7" y="273"/>
                    <a:pt x="0" y="273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544" name="Freeform 104"/>
            <p:cNvSpPr>
              <a:spLocks/>
            </p:cNvSpPr>
            <p:nvPr/>
          </p:nvSpPr>
          <p:spPr bwMode="auto">
            <a:xfrm>
              <a:off x="2027" y="2275"/>
              <a:ext cx="372" cy="200"/>
            </a:xfrm>
            <a:custGeom>
              <a:avLst/>
              <a:gdLst>
                <a:gd name="T0" fmla="*/ 0 w 388"/>
                <a:gd name="T1" fmla="*/ 4 h 402"/>
                <a:gd name="T2" fmla="*/ 32 w 388"/>
                <a:gd name="T3" fmla="*/ 2 h 402"/>
                <a:gd name="T4" fmla="*/ 78 w 388"/>
                <a:gd name="T5" fmla="*/ 1 h 402"/>
                <a:gd name="T6" fmla="*/ 102 w 388"/>
                <a:gd name="T7" fmla="*/ 0 h 402"/>
                <a:gd name="T8" fmla="*/ 109 w 388"/>
                <a:gd name="T9" fmla="*/ 0 h 402"/>
                <a:gd name="T10" fmla="*/ 149 w 388"/>
                <a:gd name="T11" fmla="*/ 0 h 402"/>
                <a:gd name="T12" fmla="*/ 212 w 388"/>
                <a:gd name="T13" fmla="*/ 0 h 402"/>
                <a:gd name="T14" fmla="*/ 258 w 388"/>
                <a:gd name="T15" fmla="*/ 1 h 402"/>
                <a:gd name="T16" fmla="*/ 282 w 388"/>
                <a:gd name="T17" fmla="*/ 3 h 402"/>
                <a:gd name="T18" fmla="*/ 291 w 388"/>
                <a:gd name="T19" fmla="*/ 5 h 402"/>
                <a:gd name="T20" fmla="*/ 282 w 388"/>
                <a:gd name="T21" fmla="*/ 5 h 402"/>
                <a:gd name="T22" fmla="*/ 267 w 388"/>
                <a:gd name="T23" fmla="*/ 4 h 402"/>
                <a:gd name="T24" fmla="*/ 235 w 388"/>
                <a:gd name="T25" fmla="*/ 3 h 402"/>
                <a:gd name="T26" fmla="*/ 212 w 388"/>
                <a:gd name="T27" fmla="*/ 2 h 402"/>
                <a:gd name="T28" fmla="*/ 173 w 388"/>
                <a:gd name="T29" fmla="*/ 1 h 402"/>
                <a:gd name="T30" fmla="*/ 133 w 388"/>
                <a:gd name="T31" fmla="*/ 2 h 402"/>
                <a:gd name="T32" fmla="*/ 102 w 388"/>
                <a:gd name="T33" fmla="*/ 2 h 402"/>
                <a:gd name="T34" fmla="*/ 78 w 388"/>
                <a:gd name="T35" fmla="*/ 3 h 402"/>
                <a:gd name="T36" fmla="*/ 14 w 388"/>
                <a:gd name="T37" fmla="*/ 4 h 402"/>
                <a:gd name="T38" fmla="*/ 0 w 388"/>
                <a:gd name="T39" fmla="*/ 4 h 4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8" h="402">
                  <a:moveTo>
                    <a:pt x="0" y="273"/>
                  </a:moveTo>
                  <a:cubicBezTo>
                    <a:pt x="15" y="243"/>
                    <a:pt x="25" y="212"/>
                    <a:pt x="40" y="182"/>
                  </a:cubicBezTo>
                  <a:cubicBezTo>
                    <a:pt x="56" y="150"/>
                    <a:pt x="85" y="133"/>
                    <a:pt x="101" y="101"/>
                  </a:cubicBezTo>
                  <a:cubicBezTo>
                    <a:pt x="111" y="81"/>
                    <a:pt x="121" y="60"/>
                    <a:pt x="131" y="40"/>
                  </a:cubicBezTo>
                  <a:cubicBezTo>
                    <a:pt x="136" y="31"/>
                    <a:pt x="132" y="16"/>
                    <a:pt x="141" y="10"/>
                  </a:cubicBezTo>
                  <a:cubicBezTo>
                    <a:pt x="155" y="1"/>
                    <a:pt x="175" y="3"/>
                    <a:pt x="192" y="0"/>
                  </a:cubicBezTo>
                  <a:cubicBezTo>
                    <a:pt x="219" y="3"/>
                    <a:pt x="248" y="0"/>
                    <a:pt x="273" y="10"/>
                  </a:cubicBezTo>
                  <a:cubicBezTo>
                    <a:pt x="275" y="11"/>
                    <a:pt x="330" y="86"/>
                    <a:pt x="333" y="91"/>
                  </a:cubicBezTo>
                  <a:cubicBezTo>
                    <a:pt x="346" y="141"/>
                    <a:pt x="351" y="193"/>
                    <a:pt x="363" y="243"/>
                  </a:cubicBezTo>
                  <a:cubicBezTo>
                    <a:pt x="367" y="283"/>
                    <a:pt x="388" y="402"/>
                    <a:pt x="374" y="364"/>
                  </a:cubicBezTo>
                  <a:cubicBezTo>
                    <a:pt x="370" y="354"/>
                    <a:pt x="370" y="342"/>
                    <a:pt x="363" y="334"/>
                  </a:cubicBezTo>
                  <a:cubicBezTo>
                    <a:pt x="356" y="327"/>
                    <a:pt x="350" y="320"/>
                    <a:pt x="343" y="313"/>
                  </a:cubicBezTo>
                  <a:cubicBezTo>
                    <a:pt x="330" y="273"/>
                    <a:pt x="316" y="232"/>
                    <a:pt x="303" y="192"/>
                  </a:cubicBezTo>
                  <a:cubicBezTo>
                    <a:pt x="299" y="179"/>
                    <a:pt x="282" y="173"/>
                    <a:pt x="273" y="162"/>
                  </a:cubicBezTo>
                  <a:cubicBezTo>
                    <a:pt x="237" y="119"/>
                    <a:pt x="271" y="137"/>
                    <a:pt x="222" y="121"/>
                  </a:cubicBezTo>
                  <a:cubicBezTo>
                    <a:pt x="205" y="124"/>
                    <a:pt x="187" y="124"/>
                    <a:pt x="171" y="131"/>
                  </a:cubicBezTo>
                  <a:cubicBezTo>
                    <a:pt x="155" y="138"/>
                    <a:pt x="141" y="172"/>
                    <a:pt x="131" y="182"/>
                  </a:cubicBezTo>
                  <a:cubicBezTo>
                    <a:pt x="123" y="190"/>
                    <a:pt x="111" y="195"/>
                    <a:pt x="101" y="202"/>
                  </a:cubicBezTo>
                  <a:cubicBezTo>
                    <a:pt x="76" y="279"/>
                    <a:pt x="101" y="263"/>
                    <a:pt x="20" y="273"/>
                  </a:cubicBezTo>
                  <a:cubicBezTo>
                    <a:pt x="13" y="274"/>
                    <a:pt x="7" y="273"/>
                    <a:pt x="0" y="273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545" name="Freeform 105"/>
            <p:cNvSpPr>
              <a:spLocks/>
            </p:cNvSpPr>
            <p:nvPr/>
          </p:nvSpPr>
          <p:spPr bwMode="auto">
            <a:xfrm flipH="1">
              <a:off x="2199" y="2093"/>
              <a:ext cx="192" cy="187"/>
            </a:xfrm>
            <a:custGeom>
              <a:avLst/>
              <a:gdLst>
                <a:gd name="T0" fmla="*/ 0 w 388"/>
                <a:gd name="T1" fmla="*/ 3 h 402"/>
                <a:gd name="T2" fmla="*/ 0 w 388"/>
                <a:gd name="T3" fmla="*/ 2 h 402"/>
                <a:gd name="T4" fmla="*/ 1 w 388"/>
                <a:gd name="T5" fmla="*/ 1 h 402"/>
                <a:gd name="T6" fmla="*/ 2 w 388"/>
                <a:gd name="T7" fmla="*/ 0 h 402"/>
                <a:gd name="T8" fmla="*/ 2 w 388"/>
                <a:gd name="T9" fmla="*/ 0 h 402"/>
                <a:gd name="T10" fmla="*/ 2 w 388"/>
                <a:gd name="T11" fmla="*/ 0 h 402"/>
                <a:gd name="T12" fmla="*/ 4 w 388"/>
                <a:gd name="T13" fmla="*/ 0 h 402"/>
                <a:gd name="T14" fmla="*/ 5 w 388"/>
                <a:gd name="T15" fmla="*/ 1 h 402"/>
                <a:gd name="T16" fmla="*/ 5 w 388"/>
                <a:gd name="T17" fmla="*/ 3 h 402"/>
                <a:gd name="T18" fmla="*/ 5 w 388"/>
                <a:gd name="T19" fmla="*/ 4 h 402"/>
                <a:gd name="T20" fmla="*/ 5 w 388"/>
                <a:gd name="T21" fmla="*/ 3 h 402"/>
                <a:gd name="T22" fmla="*/ 5 w 388"/>
                <a:gd name="T23" fmla="*/ 3 h 402"/>
                <a:gd name="T24" fmla="*/ 4 w 388"/>
                <a:gd name="T25" fmla="*/ 2 h 402"/>
                <a:gd name="T26" fmla="*/ 4 w 388"/>
                <a:gd name="T27" fmla="*/ 1 h 402"/>
                <a:gd name="T28" fmla="*/ 3 w 388"/>
                <a:gd name="T29" fmla="*/ 1 h 402"/>
                <a:gd name="T30" fmla="*/ 2 w 388"/>
                <a:gd name="T31" fmla="*/ 1 h 402"/>
                <a:gd name="T32" fmla="*/ 2 w 388"/>
                <a:gd name="T33" fmla="*/ 2 h 402"/>
                <a:gd name="T34" fmla="*/ 1 w 388"/>
                <a:gd name="T35" fmla="*/ 2 h 402"/>
                <a:gd name="T36" fmla="*/ 0 w 388"/>
                <a:gd name="T37" fmla="*/ 3 h 402"/>
                <a:gd name="T38" fmla="*/ 0 w 388"/>
                <a:gd name="T39" fmla="*/ 3 h 4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8" h="402">
                  <a:moveTo>
                    <a:pt x="0" y="273"/>
                  </a:moveTo>
                  <a:cubicBezTo>
                    <a:pt x="15" y="243"/>
                    <a:pt x="25" y="212"/>
                    <a:pt x="40" y="182"/>
                  </a:cubicBezTo>
                  <a:cubicBezTo>
                    <a:pt x="56" y="150"/>
                    <a:pt x="85" y="133"/>
                    <a:pt x="101" y="101"/>
                  </a:cubicBezTo>
                  <a:cubicBezTo>
                    <a:pt x="111" y="81"/>
                    <a:pt x="121" y="60"/>
                    <a:pt x="131" y="40"/>
                  </a:cubicBezTo>
                  <a:cubicBezTo>
                    <a:pt x="136" y="31"/>
                    <a:pt x="132" y="16"/>
                    <a:pt x="141" y="10"/>
                  </a:cubicBezTo>
                  <a:cubicBezTo>
                    <a:pt x="155" y="1"/>
                    <a:pt x="175" y="3"/>
                    <a:pt x="192" y="0"/>
                  </a:cubicBezTo>
                  <a:cubicBezTo>
                    <a:pt x="219" y="3"/>
                    <a:pt x="248" y="0"/>
                    <a:pt x="273" y="10"/>
                  </a:cubicBezTo>
                  <a:cubicBezTo>
                    <a:pt x="275" y="11"/>
                    <a:pt x="330" y="86"/>
                    <a:pt x="333" y="91"/>
                  </a:cubicBezTo>
                  <a:cubicBezTo>
                    <a:pt x="346" y="141"/>
                    <a:pt x="351" y="193"/>
                    <a:pt x="363" y="243"/>
                  </a:cubicBezTo>
                  <a:cubicBezTo>
                    <a:pt x="367" y="283"/>
                    <a:pt x="388" y="402"/>
                    <a:pt x="374" y="364"/>
                  </a:cubicBezTo>
                  <a:cubicBezTo>
                    <a:pt x="370" y="354"/>
                    <a:pt x="370" y="342"/>
                    <a:pt x="363" y="334"/>
                  </a:cubicBezTo>
                  <a:cubicBezTo>
                    <a:pt x="356" y="327"/>
                    <a:pt x="350" y="320"/>
                    <a:pt x="343" y="313"/>
                  </a:cubicBezTo>
                  <a:cubicBezTo>
                    <a:pt x="330" y="273"/>
                    <a:pt x="316" y="232"/>
                    <a:pt x="303" y="192"/>
                  </a:cubicBezTo>
                  <a:cubicBezTo>
                    <a:pt x="299" y="179"/>
                    <a:pt x="282" y="173"/>
                    <a:pt x="273" y="162"/>
                  </a:cubicBezTo>
                  <a:cubicBezTo>
                    <a:pt x="237" y="119"/>
                    <a:pt x="271" y="137"/>
                    <a:pt x="222" y="121"/>
                  </a:cubicBezTo>
                  <a:cubicBezTo>
                    <a:pt x="205" y="124"/>
                    <a:pt x="187" y="124"/>
                    <a:pt x="171" y="131"/>
                  </a:cubicBezTo>
                  <a:cubicBezTo>
                    <a:pt x="155" y="138"/>
                    <a:pt x="141" y="172"/>
                    <a:pt x="131" y="182"/>
                  </a:cubicBezTo>
                  <a:cubicBezTo>
                    <a:pt x="123" y="190"/>
                    <a:pt x="111" y="195"/>
                    <a:pt x="101" y="202"/>
                  </a:cubicBezTo>
                  <a:cubicBezTo>
                    <a:pt x="76" y="279"/>
                    <a:pt x="101" y="263"/>
                    <a:pt x="20" y="273"/>
                  </a:cubicBezTo>
                  <a:cubicBezTo>
                    <a:pt x="13" y="274"/>
                    <a:pt x="7" y="273"/>
                    <a:pt x="0" y="273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" name="Group 106"/>
            <p:cNvGrpSpPr>
              <a:grpSpLocks/>
            </p:cNvGrpSpPr>
            <p:nvPr/>
          </p:nvGrpSpPr>
          <p:grpSpPr bwMode="auto">
            <a:xfrm>
              <a:off x="2313" y="1905"/>
              <a:ext cx="98" cy="193"/>
              <a:chOff x="4830" y="3042"/>
              <a:chExt cx="143" cy="231"/>
            </a:xfrm>
          </p:grpSpPr>
          <p:grpSp>
            <p:nvGrpSpPr>
              <p:cNvPr id="28" name="Group 107"/>
              <p:cNvGrpSpPr>
                <a:grpSpLocks/>
              </p:cNvGrpSpPr>
              <p:nvPr/>
            </p:nvGrpSpPr>
            <p:grpSpPr bwMode="auto">
              <a:xfrm>
                <a:off x="4830" y="3042"/>
                <a:ext cx="141" cy="134"/>
                <a:chOff x="4830" y="3042"/>
                <a:chExt cx="141" cy="134"/>
              </a:xfrm>
            </p:grpSpPr>
            <p:sp>
              <p:nvSpPr>
                <p:cNvPr id="37554" name="Oval 108"/>
                <p:cNvSpPr>
                  <a:spLocks noChangeArrowheads="1"/>
                </p:cNvSpPr>
                <p:nvPr/>
              </p:nvSpPr>
              <p:spPr bwMode="auto">
                <a:xfrm>
                  <a:off x="4848" y="3075"/>
                  <a:ext cx="48" cy="62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555" name="Oval 109"/>
                <p:cNvSpPr>
                  <a:spLocks noChangeArrowheads="1"/>
                </p:cNvSpPr>
                <p:nvPr/>
              </p:nvSpPr>
              <p:spPr bwMode="auto">
                <a:xfrm>
                  <a:off x="4869" y="3042"/>
                  <a:ext cx="48" cy="62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556" name="Oval 110"/>
                <p:cNvSpPr>
                  <a:spLocks noChangeArrowheads="1"/>
                </p:cNvSpPr>
                <p:nvPr/>
              </p:nvSpPr>
              <p:spPr bwMode="auto">
                <a:xfrm>
                  <a:off x="4923" y="3114"/>
                  <a:ext cx="48" cy="62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557" name="Oval 111"/>
                <p:cNvSpPr>
                  <a:spLocks noChangeArrowheads="1"/>
                </p:cNvSpPr>
                <p:nvPr/>
              </p:nvSpPr>
              <p:spPr bwMode="auto">
                <a:xfrm>
                  <a:off x="4830" y="3102"/>
                  <a:ext cx="48" cy="62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558" name="Oval 112"/>
                <p:cNvSpPr>
                  <a:spLocks noChangeArrowheads="1"/>
                </p:cNvSpPr>
                <p:nvPr/>
              </p:nvSpPr>
              <p:spPr bwMode="auto">
                <a:xfrm>
                  <a:off x="4896" y="3072"/>
                  <a:ext cx="48" cy="62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7548" name="Oval 113"/>
              <p:cNvSpPr>
                <a:spLocks noChangeArrowheads="1"/>
              </p:cNvSpPr>
              <p:nvPr/>
            </p:nvSpPr>
            <p:spPr bwMode="auto">
              <a:xfrm rot="10466403">
                <a:off x="4912" y="3179"/>
                <a:ext cx="47" cy="59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549" name="Oval 114"/>
              <p:cNvSpPr>
                <a:spLocks noChangeArrowheads="1"/>
              </p:cNvSpPr>
              <p:nvPr/>
            </p:nvSpPr>
            <p:spPr bwMode="auto">
              <a:xfrm rot="10466403">
                <a:off x="4894" y="3213"/>
                <a:ext cx="47" cy="60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550" name="Oval 115"/>
              <p:cNvSpPr>
                <a:spLocks noChangeArrowheads="1"/>
              </p:cNvSpPr>
              <p:nvPr/>
            </p:nvSpPr>
            <p:spPr bwMode="auto">
              <a:xfrm rot="10466403">
                <a:off x="4835" y="3149"/>
                <a:ext cx="47" cy="60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551" name="Oval 116"/>
              <p:cNvSpPr>
                <a:spLocks noChangeArrowheads="1"/>
              </p:cNvSpPr>
              <p:nvPr/>
            </p:nvSpPr>
            <p:spPr bwMode="auto">
              <a:xfrm rot="10466403">
                <a:off x="4926" y="3151"/>
                <a:ext cx="47" cy="59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552" name="Oval 117"/>
              <p:cNvSpPr>
                <a:spLocks noChangeArrowheads="1"/>
              </p:cNvSpPr>
              <p:nvPr/>
            </p:nvSpPr>
            <p:spPr bwMode="auto">
              <a:xfrm rot="10466403">
                <a:off x="4865" y="3186"/>
                <a:ext cx="47" cy="60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553" name="Oval 118"/>
              <p:cNvSpPr>
                <a:spLocks noChangeArrowheads="1"/>
              </p:cNvSpPr>
              <p:nvPr/>
            </p:nvSpPr>
            <p:spPr bwMode="auto">
              <a:xfrm rot="10466403">
                <a:off x="4878" y="3129"/>
                <a:ext cx="47" cy="60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" name="Group 119"/>
          <p:cNvGrpSpPr>
            <a:grpSpLocks/>
          </p:cNvGrpSpPr>
          <p:nvPr/>
        </p:nvGrpSpPr>
        <p:grpSpPr bwMode="auto">
          <a:xfrm>
            <a:off x="2084388" y="4083050"/>
            <a:ext cx="852487" cy="1096963"/>
            <a:chOff x="941" y="2311"/>
            <a:chExt cx="822" cy="761"/>
          </a:xfrm>
        </p:grpSpPr>
        <p:sp>
          <p:nvSpPr>
            <p:cNvPr id="37447" name="Freeform 120"/>
            <p:cNvSpPr>
              <a:spLocks/>
            </p:cNvSpPr>
            <p:nvPr/>
          </p:nvSpPr>
          <p:spPr bwMode="auto">
            <a:xfrm>
              <a:off x="1194" y="2326"/>
              <a:ext cx="99" cy="167"/>
            </a:xfrm>
            <a:custGeom>
              <a:avLst/>
              <a:gdLst>
                <a:gd name="T0" fmla="*/ 30 w 126"/>
                <a:gd name="T1" fmla="*/ 0 h 204"/>
                <a:gd name="T2" fmla="*/ 22 w 126"/>
                <a:gd name="T3" fmla="*/ 9 h 204"/>
                <a:gd name="T4" fmla="*/ 17 w 126"/>
                <a:gd name="T5" fmla="*/ 34 h 204"/>
                <a:gd name="T6" fmla="*/ 0 w 126"/>
                <a:gd name="T7" fmla="*/ 61 h 2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6" h="204">
                  <a:moveTo>
                    <a:pt x="126" y="0"/>
                  </a:moveTo>
                  <a:cubicBezTo>
                    <a:pt x="118" y="12"/>
                    <a:pt x="103" y="18"/>
                    <a:pt x="96" y="30"/>
                  </a:cubicBezTo>
                  <a:cubicBezTo>
                    <a:pt x="80" y="56"/>
                    <a:pt x="82" y="87"/>
                    <a:pt x="72" y="114"/>
                  </a:cubicBezTo>
                  <a:cubicBezTo>
                    <a:pt x="58" y="152"/>
                    <a:pt x="28" y="176"/>
                    <a:pt x="0" y="20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448" name="Freeform 121"/>
            <p:cNvSpPr>
              <a:spLocks/>
            </p:cNvSpPr>
            <p:nvPr/>
          </p:nvSpPr>
          <p:spPr bwMode="auto">
            <a:xfrm flipH="1">
              <a:off x="1312" y="2331"/>
              <a:ext cx="47" cy="569"/>
            </a:xfrm>
            <a:custGeom>
              <a:avLst/>
              <a:gdLst>
                <a:gd name="T0" fmla="*/ 83 w 42"/>
                <a:gd name="T1" fmla="*/ 0 h 300"/>
                <a:gd name="T2" fmla="*/ 24 w 42"/>
                <a:gd name="T3" fmla="*/ 2238 h 300"/>
                <a:gd name="T4" fmla="*/ 0 w 42"/>
                <a:gd name="T5" fmla="*/ 3911 h 300"/>
                <a:gd name="T6" fmla="*/ 60 w 42"/>
                <a:gd name="T7" fmla="*/ 13965 h 3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300">
                  <a:moveTo>
                    <a:pt x="42" y="0"/>
                  </a:moveTo>
                  <a:cubicBezTo>
                    <a:pt x="34" y="12"/>
                    <a:pt x="17" y="37"/>
                    <a:pt x="12" y="48"/>
                  </a:cubicBezTo>
                  <a:cubicBezTo>
                    <a:pt x="7" y="60"/>
                    <a:pt x="0" y="84"/>
                    <a:pt x="0" y="84"/>
                  </a:cubicBezTo>
                  <a:cubicBezTo>
                    <a:pt x="7" y="160"/>
                    <a:pt x="30" y="221"/>
                    <a:pt x="30" y="30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449" name="Freeform 122"/>
            <p:cNvSpPr>
              <a:spLocks/>
            </p:cNvSpPr>
            <p:nvPr/>
          </p:nvSpPr>
          <p:spPr bwMode="auto">
            <a:xfrm>
              <a:off x="1282" y="2311"/>
              <a:ext cx="80" cy="388"/>
            </a:xfrm>
            <a:custGeom>
              <a:avLst/>
              <a:gdLst>
                <a:gd name="T0" fmla="*/ 8 w 102"/>
                <a:gd name="T1" fmla="*/ 0 h 474"/>
                <a:gd name="T2" fmla="*/ 2 w 102"/>
                <a:gd name="T3" fmla="*/ 58 h 474"/>
                <a:gd name="T4" fmla="*/ 16 w 102"/>
                <a:gd name="T5" fmla="*/ 78 h 474"/>
                <a:gd name="T6" fmla="*/ 19 w 102"/>
                <a:gd name="T7" fmla="*/ 130 h 474"/>
                <a:gd name="T8" fmla="*/ 16 w 102"/>
                <a:gd name="T9" fmla="*/ 141 h 474"/>
                <a:gd name="T10" fmla="*/ 16 w 102"/>
                <a:gd name="T11" fmla="*/ 142 h 4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2" h="474">
                  <a:moveTo>
                    <a:pt x="32" y="0"/>
                  </a:moveTo>
                  <a:cubicBezTo>
                    <a:pt x="0" y="65"/>
                    <a:pt x="12" y="106"/>
                    <a:pt x="8" y="192"/>
                  </a:cubicBezTo>
                  <a:cubicBezTo>
                    <a:pt x="16" y="223"/>
                    <a:pt x="41" y="240"/>
                    <a:pt x="68" y="258"/>
                  </a:cubicBezTo>
                  <a:cubicBezTo>
                    <a:pt x="102" y="309"/>
                    <a:pt x="86" y="375"/>
                    <a:pt x="80" y="432"/>
                  </a:cubicBezTo>
                  <a:cubicBezTo>
                    <a:pt x="79" y="445"/>
                    <a:pt x="68" y="455"/>
                    <a:pt x="68" y="468"/>
                  </a:cubicBezTo>
                  <a:cubicBezTo>
                    <a:pt x="68" y="470"/>
                    <a:pt x="68" y="472"/>
                    <a:pt x="68" y="47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450" name="Freeform 123"/>
            <p:cNvSpPr>
              <a:spLocks/>
            </p:cNvSpPr>
            <p:nvPr/>
          </p:nvSpPr>
          <p:spPr bwMode="auto">
            <a:xfrm>
              <a:off x="1321" y="2321"/>
              <a:ext cx="122" cy="270"/>
            </a:xfrm>
            <a:custGeom>
              <a:avLst/>
              <a:gdLst>
                <a:gd name="T0" fmla="*/ 0 w 156"/>
                <a:gd name="T1" fmla="*/ 0 h 330"/>
                <a:gd name="T2" fmla="*/ 22 w 156"/>
                <a:gd name="T3" fmla="*/ 20 h 330"/>
                <a:gd name="T4" fmla="*/ 32 w 156"/>
                <a:gd name="T5" fmla="*/ 35 h 330"/>
                <a:gd name="T6" fmla="*/ 35 w 156"/>
                <a:gd name="T7" fmla="*/ 99 h 3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6" h="330">
                  <a:moveTo>
                    <a:pt x="0" y="0"/>
                  </a:moveTo>
                  <a:cubicBezTo>
                    <a:pt x="25" y="42"/>
                    <a:pt x="53" y="49"/>
                    <a:pt x="96" y="66"/>
                  </a:cubicBezTo>
                  <a:cubicBezTo>
                    <a:pt x="109" y="85"/>
                    <a:pt x="125" y="101"/>
                    <a:pt x="138" y="120"/>
                  </a:cubicBezTo>
                  <a:cubicBezTo>
                    <a:pt x="144" y="191"/>
                    <a:pt x="156" y="259"/>
                    <a:pt x="156" y="33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451" name="Freeform 124"/>
            <p:cNvSpPr>
              <a:spLocks/>
            </p:cNvSpPr>
            <p:nvPr/>
          </p:nvSpPr>
          <p:spPr bwMode="auto">
            <a:xfrm>
              <a:off x="1312" y="2361"/>
              <a:ext cx="287" cy="211"/>
            </a:xfrm>
            <a:custGeom>
              <a:avLst/>
              <a:gdLst>
                <a:gd name="T0" fmla="*/ 0 w 366"/>
                <a:gd name="T1" fmla="*/ 0 h 258"/>
                <a:gd name="T2" fmla="*/ 5 w 366"/>
                <a:gd name="T3" fmla="*/ 20 h 258"/>
                <a:gd name="T4" fmla="*/ 16 w 366"/>
                <a:gd name="T5" fmla="*/ 41 h 258"/>
                <a:gd name="T6" fmla="*/ 85 w 366"/>
                <a:gd name="T7" fmla="*/ 77 h 2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6" h="258">
                  <a:moveTo>
                    <a:pt x="0" y="0"/>
                  </a:moveTo>
                  <a:cubicBezTo>
                    <a:pt x="13" y="19"/>
                    <a:pt x="11" y="47"/>
                    <a:pt x="24" y="66"/>
                  </a:cubicBezTo>
                  <a:cubicBezTo>
                    <a:pt x="39" y="89"/>
                    <a:pt x="51" y="116"/>
                    <a:pt x="66" y="138"/>
                  </a:cubicBezTo>
                  <a:cubicBezTo>
                    <a:pt x="122" y="222"/>
                    <a:pt x="270" y="258"/>
                    <a:pt x="366" y="25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452" name="Freeform 125"/>
            <p:cNvSpPr>
              <a:spLocks/>
            </p:cNvSpPr>
            <p:nvPr/>
          </p:nvSpPr>
          <p:spPr bwMode="auto">
            <a:xfrm>
              <a:off x="974" y="2492"/>
              <a:ext cx="220" cy="94"/>
            </a:xfrm>
            <a:custGeom>
              <a:avLst/>
              <a:gdLst>
                <a:gd name="T0" fmla="*/ 64 w 282"/>
                <a:gd name="T1" fmla="*/ 2 h 115"/>
                <a:gd name="T2" fmla="*/ 42 w 282"/>
                <a:gd name="T3" fmla="*/ 4 h 115"/>
                <a:gd name="T4" fmla="*/ 29 w 282"/>
                <a:gd name="T5" fmla="*/ 15 h 115"/>
                <a:gd name="T6" fmla="*/ 0 w 282"/>
                <a:gd name="T7" fmla="*/ 34 h 1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115">
                  <a:moveTo>
                    <a:pt x="282" y="7"/>
                  </a:moveTo>
                  <a:cubicBezTo>
                    <a:pt x="248" y="0"/>
                    <a:pt x="219" y="2"/>
                    <a:pt x="186" y="13"/>
                  </a:cubicBezTo>
                  <a:cubicBezTo>
                    <a:pt x="168" y="31"/>
                    <a:pt x="151" y="33"/>
                    <a:pt x="132" y="49"/>
                  </a:cubicBezTo>
                  <a:cubicBezTo>
                    <a:pt x="90" y="84"/>
                    <a:pt x="56" y="115"/>
                    <a:pt x="0" y="115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" name="Group 126"/>
            <p:cNvGrpSpPr>
              <a:grpSpLocks/>
            </p:cNvGrpSpPr>
            <p:nvPr/>
          </p:nvGrpSpPr>
          <p:grpSpPr bwMode="auto">
            <a:xfrm>
              <a:off x="941" y="2508"/>
              <a:ext cx="178" cy="201"/>
              <a:chOff x="2004" y="2820"/>
              <a:chExt cx="228" cy="246"/>
            </a:xfrm>
          </p:grpSpPr>
          <p:sp>
            <p:nvSpPr>
              <p:cNvPr id="37532" name="Freeform 127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33" name="Freeform 128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34" name="Freeform 129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35" name="Freeform 130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36" name="Freeform 131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" name="Group 132"/>
            <p:cNvGrpSpPr>
              <a:grpSpLocks/>
            </p:cNvGrpSpPr>
            <p:nvPr/>
          </p:nvGrpSpPr>
          <p:grpSpPr bwMode="auto">
            <a:xfrm>
              <a:off x="1166" y="2670"/>
              <a:ext cx="179" cy="201"/>
              <a:chOff x="2004" y="2820"/>
              <a:chExt cx="228" cy="246"/>
            </a:xfrm>
          </p:grpSpPr>
          <p:sp>
            <p:nvSpPr>
              <p:cNvPr id="37527" name="Freeform 133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28" name="Freeform 134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29" name="Freeform 135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30" name="Freeform 136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31" name="Freeform 137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546" name="Group 138"/>
            <p:cNvGrpSpPr>
              <a:grpSpLocks/>
            </p:cNvGrpSpPr>
            <p:nvPr/>
          </p:nvGrpSpPr>
          <p:grpSpPr bwMode="auto">
            <a:xfrm flipH="1">
              <a:off x="1368" y="2361"/>
              <a:ext cx="179" cy="201"/>
              <a:chOff x="2004" y="2820"/>
              <a:chExt cx="228" cy="246"/>
            </a:xfrm>
          </p:grpSpPr>
          <p:sp>
            <p:nvSpPr>
              <p:cNvPr id="37522" name="Freeform 139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23" name="Freeform 140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24" name="Freeform 141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25" name="Freeform 142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26" name="Freeform 143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547" name="Group 144"/>
            <p:cNvGrpSpPr>
              <a:grpSpLocks/>
            </p:cNvGrpSpPr>
            <p:nvPr/>
          </p:nvGrpSpPr>
          <p:grpSpPr bwMode="auto">
            <a:xfrm>
              <a:off x="1138" y="2361"/>
              <a:ext cx="113" cy="201"/>
              <a:chOff x="2004" y="2820"/>
              <a:chExt cx="228" cy="246"/>
            </a:xfrm>
          </p:grpSpPr>
          <p:sp>
            <p:nvSpPr>
              <p:cNvPr id="37517" name="Freeform 145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18" name="Freeform 146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19" name="Freeform 147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20" name="Freeform 148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21" name="Freeform 149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565" name="Group 150"/>
            <p:cNvGrpSpPr>
              <a:grpSpLocks/>
            </p:cNvGrpSpPr>
            <p:nvPr/>
          </p:nvGrpSpPr>
          <p:grpSpPr bwMode="auto">
            <a:xfrm flipH="1">
              <a:off x="1340" y="2518"/>
              <a:ext cx="66" cy="201"/>
              <a:chOff x="2004" y="2820"/>
              <a:chExt cx="228" cy="246"/>
            </a:xfrm>
          </p:grpSpPr>
          <p:sp>
            <p:nvSpPr>
              <p:cNvPr id="37512" name="Freeform 151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13" name="Freeform 152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14" name="Freeform 153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15" name="Freeform 154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16" name="Freeform 155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566" name="Group 156"/>
            <p:cNvGrpSpPr>
              <a:grpSpLocks/>
            </p:cNvGrpSpPr>
            <p:nvPr/>
          </p:nvGrpSpPr>
          <p:grpSpPr bwMode="auto">
            <a:xfrm flipH="1">
              <a:off x="1298" y="2439"/>
              <a:ext cx="178" cy="201"/>
              <a:chOff x="2004" y="2820"/>
              <a:chExt cx="228" cy="246"/>
            </a:xfrm>
          </p:grpSpPr>
          <p:sp>
            <p:nvSpPr>
              <p:cNvPr id="37507" name="Freeform 157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08" name="Freeform 158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09" name="Freeform 159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10" name="Freeform 160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11" name="Freeform 161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567" name="Group 162"/>
            <p:cNvGrpSpPr>
              <a:grpSpLocks/>
            </p:cNvGrpSpPr>
            <p:nvPr/>
          </p:nvGrpSpPr>
          <p:grpSpPr bwMode="auto">
            <a:xfrm flipH="1">
              <a:off x="1298" y="2650"/>
              <a:ext cx="178" cy="201"/>
              <a:chOff x="2004" y="2820"/>
              <a:chExt cx="228" cy="246"/>
            </a:xfrm>
          </p:grpSpPr>
          <p:sp>
            <p:nvSpPr>
              <p:cNvPr id="37502" name="Freeform 163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03" name="Freeform 164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04" name="Freeform 165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05" name="Freeform 166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06" name="Freeform 167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8" name="Group 168"/>
            <p:cNvGrpSpPr>
              <a:grpSpLocks/>
            </p:cNvGrpSpPr>
            <p:nvPr/>
          </p:nvGrpSpPr>
          <p:grpSpPr bwMode="auto">
            <a:xfrm flipH="1">
              <a:off x="1364" y="2518"/>
              <a:ext cx="178" cy="201"/>
              <a:chOff x="2004" y="2820"/>
              <a:chExt cx="228" cy="246"/>
            </a:xfrm>
          </p:grpSpPr>
          <p:sp>
            <p:nvSpPr>
              <p:cNvPr id="37497" name="Freeform 169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8" name="Freeform 170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9" name="Freeform 171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00" name="Freeform 172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01" name="Freeform 173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9" name="Group 174"/>
            <p:cNvGrpSpPr>
              <a:grpSpLocks/>
            </p:cNvGrpSpPr>
            <p:nvPr/>
          </p:nvGrpSpPr>
          <p:grpSpPr bwMode="auto">
            <a:xfrm flipH="1">
              <a:off x="1443" y="2591"/>
              <a:ext cx="179" cy="201"/>
              <a:chOff x="2004" y="2820"/>
              <a:chExt cx="228" cy="246"/>
            </a:xfrm>
          </p:grpSpPr>
          <p:sp>
            <p:nvSpPr>
              <p:cNvPr id="37492" name="Freeform 175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3" name="Freeform 176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4" name="Freeform 177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5" name="Freeform 178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6" name="Freeform 179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0" name="Group 180"/>
            <p:cNvGrpSpPr>
              <a:grpSpLocks/>
            </p:cNvGrpSpPr>
            <p:nvPr/>
          </p:nvGrpSpPr>
          <p:grpSpPr bwMode="auto">
            <a:xfrm flipH="1">
              <a:off x="1584" y="2572"/>
              <a:ext cx="179" cy="201"/>
              <a:chOff x="2004" y="2820"/>
              <a:chExt cx="228" cy="246"/>
            </a:xfrm>
          </p:grpSpPr>
          <p:sp>
            <p:nvSpPr>
              <p:cNvPr id="37487" name="Freeform 181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8" name="Freeform 182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9" name="Freeform 183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0" name="Freeform 184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1" name="Freeform 185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1" name="Group 186"/>
            <p:cNvGrpSpPr>
              <a:grpSpLocks/>
            </p:cNvGrpSpPr>
            <p:nvPr/>
          </p:nvGrpSpPr>
          <p:grpSpPr bwMode="auto">
            <a:xfrm flipH="1">
              <a:off x="1411" y="2390"/>
              <a:ext cx="178" cy="201"/>
              <a:chOff x="2004" y="2820"/>
              <a:chExt cx="228" cy="246"/>
            </a:xfrm>
          </p:grpSpPr>
          <p:sp>
            <p:nvSpPr>
              <p:cNvPr id="37482" name="Freeform 187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" name="Freeform 188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4" name="Freeform 189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5" name="Freeform 190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6" name="Freeform 191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2" name="Group 192"/>
            <p:cNvGrpSpPr>
              <a:grpSpLocks/>
            </p:cNvGrpSpPr>
            <p:nvPr/>
          </p:nvGrpSpPr>
          <p:grpSpPr bwMode="auto">
            <a:xfrm>
              <a:off x="1209" y="2841"/>
              <a:ext cx="112" cy="202"/>
              <a:chOff x="2004" y="2820"/>
              <a:chExt cx="228" cy="246"/>
            </a:xfrm>
          </p:grpSpPr>
          <p:sp>
            <p:nvSpPr>
              <p:cNvPr id="37477" name="Freeform 193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8" name="Freeform 194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9" name="Freeform 195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0" name="Freeform 196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" name="Freeform 197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3" name="Group 198"/>
            <p:cNvGrpSpPr>
              <a:grpSpLocks/>
            </p:cNvGrpSpPr>
            <p:nvPr/>
          </p:nvGrpSpPr>
          <p:grpSpPr bwMode="auto">
            <a:xfrm flipH="1">
              <a:off x="1326" y="2871"/>
              <a:ext cx="179" cy="201"/>
              <a:chOff x="2004" y="2820"/>
              <a:chExt cx="228" cy="246"/>
            </a:xfrm>
          </p:grpSpPr>
          <p:sp>
            <p:nvSpPr>
              <p:cNvPr id="37472" name="Freeform 199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3" name="Freeform 200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4" name="Freeform 201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5" name="Freeform 202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6" name="Freeform 203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4" name="Group 204"/>
            <p:cNvGrpSpPr>
              <a:grpSpLocks/>
            </p:cNvGrpSpPr>
            <p:nvPr/>
          </p:nvGrpSpPr>
          <p:grpSpPr bwMode="auto">
            <a:xfrm flipH="1">
              <a:off x="1124" y="2503"/>
              <a:ext cx="179" cy="201"/>
              <a:chOff x="2004" y="2820"/>
              <a:chExt cx="228" cy="246"/>
            </a:xfrm>
          </p:grpSpPr>
          <p:sp>
            <p:nvSpPr>
              <p:cNvPr id="37467" name="Freeform 205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68" name="Freeform 206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69" name="Freeform 207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0" name="Freeform 208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1" name="Freeform 209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75" name="Group 96"/>
          <p:cNvGrpSpPr>
            <a:grpSpLocks/>
          </p:cNvGrpSpPr>
          <p:nvPr/>
        </p:nvGrpSpPr>
        <p:grpSpPr bwMode="auto">
          <a:xfrm>
            <a:off x="2941638" y="2654300"/>
            <a:ext cx="1106487" cy="1741488"/>
            <a:chOff x="1953" y="1905"/>
            <a:chExt cx="849" cy="1379"/>
          </a:xfrm>
        </p:grpSpPr>
        <p:sp>
          <p:nvSpPr>
            <p:cNvPr id="37425" name="Freeform 97"/>
            <p:cNvSpPr>
              <a:spLocks/>
            </p:cNvSpPr>
            <p:nvPr/>
          </p:nvSpPr>
          <p:spPr bwMode="auto">
            <a:xfrm>
              <a:off x="2373" y="1997"/>
              <a:ext cx="192" cy="187"/>
            </a:xfrm>
            <a:custGeom>
              <a:avLst/>
              <a:gdLst>
                <a:gd name="T0" fmla="*/ 0 w 388"/>
                <a:gd name="T1" fmla="*/ 3 h 402"/>
                <a:gd name="T2" fmla="*/ 0 w 388"/>
                <a:gd name="T3" fmla="*/ 2 h 402"/>
                <a:gd name="T4" fmla="*/ 1 w 388"/>
                <a:gd name="T5" fmla="*/ 1 h 402"/>
                <a:gd name="T6" fmla="*/ 2 w 388"/>
                <a:gd name="T7" fmla="*/ 0 h 402"/>
                <a:gd name="T8" fmla="*/ 2 w 388"/>
                <a:gd name="T9" fmla="*/ 0 h 402"/>
                <a:gd name="T10" fmla="*/ 2 w 388"/>
                <a:gd name="T11" fmla="*/ 0 h 402"/>
                <a:gd name="T12" fmla="*/ 4 w 388"/>
                <a:gd name="T13" fmla="*/ 0 h 402"/>
                <a:gd name="T14" fmla="*/ 5 w 388"/>
                <a:gd name="T15" fmla="*/ 1 h 402"/>
                <a:gd name="T16" fmla="*/ 5 w 388"/>
                <a:gd name="T17" fmla="*/ 3 h 402"/>
                <a:gd name="T18" fmla="*/ 5 w 388"/>
                <a:gd name="T19" fmla="*/ 4 h 402"/>
                <a:gd name="T20" fmla="*/ 5 w 388"/>
                <a:gd name="T21" fmla="*/ 3 h 402"/>
                <a:gd name="T22" fmla="*/ 5 w 388"/>
                <a:gd name="T23" fmla="*/ 3 h 402"/>
                <a:gd name="T24" fmla="*/ 4 w 388"/>
                <a:gd name="T25" fmla="*/ 2 h 402"/>
                <a:gd name="T26" fmla="*/ 4 w 388"/>
                <a:gd name="T27" fmla="*/ 1 h 402"/>
                <a:gd name="T28" fmla="*/ 3 w 388"/>
                <a:gd name="T29" fmla="*/ 1 h 402"/>
                <a:gd name="T30" fmla="*/ 2 w 388"/>
                <a:gd name="T31" fmla="*/ 1 h 402"/>
                <a:gd name="T32" fmla="*/ 2 w 388"/>
                <a:gd name="T33" fmla="*/ 2 h 402"/>
                <a:gd name="T34" fmla="*/ 1 w 388"/>
                <a:gd name="T35" fmla="*/ 2 h 402"/>
                <a:gd name="T36" fmla="*/ 0 w 388"/>
                <a:gd name="T37" fmla="*/ 3 h 402"/>
                <a:gd name="T38" fmla="*/ 0 w 388"/>
                <a:gd name="T39" fmla="*/ 3 h 4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8" h="402">
                  <a:moveTo>
                    <a:pt x="0" y="273"/>
                  </a:moveTo>
                  <a:cubicBezTo>
                    <a:pt x="15" y="243"/>
                    <a:pt x="25" y="212"/>
                    <a:pt x="40" y="182"/>
                  </a:cubicBezTo>
                  <a:cubicBezTo>
                    <a:pt x="56" y="150"/>
                    <a:pt x="85" y="133"/>
                    <a:pt x="101" y="101"/>
                  </a:cubicBezTo>
                  <a:cubicBezTo>
                    <a:pt x="111" y="81"/>
                    <a:pt x="121" y="60"/>
                    <a:pt x="131" y="40"/>
                  </a:cubicBezTo>
                  <a:cubicBezTo>
                    <a:pt x="136" y="31"/>
                    <a:pt x="132" y="16"/>
                    <a:pt x="141" y="10"/>
                  </a:cubicBezTo>
                  <a:cubicBezTo>
                    <a:pt x="155" y="1"/>
                    <a:pt x="175" y="3"/>
                    <a:pt x="192" y="0"/>
                  </a:cubicBezTo>
                  <a:cubicBezTo>
                    <a:pt x="219" y="3"/>
                    <a:pt x="248" y="0"/>
                    <a:pt x="273" y="10"/>
                  </a:cubicBezTo>
                  <a:cubicBezTo>
                    <a:pt x="275" y="11"/>
                    <a:pt x="330" y="86"/>
                    <a:pt x="333" y="91"/>
                  </a:cubicBezTo>
                  <a:cubicBezTo>
                    <a:pt x="346" y="141"/>
                    <a:pt x="351" y="193"/>
                    <a:pt x="363" y="243"/>
                  </a:cubicBezTo>
                  <a:cubicBezTo>
                    <a:pt x="367" y="283"/>
                    <a:pt x="388" y="402"/>
                    <a:pt x="374" y="364"/>
                  </a:cubicBezTo>
                  <a:cubicBezTo>
                    <a:pt x="370" y="354"/>
                    <a:pt x="370" y="342"/>
                    <a:pt x="363" y="334"/>
                  </a:cubicBezTo>
                  <a:cubicBezTo>
                    <a:pt x="356" y="327"/>
                    <a:pt x="350" y="320"/>
                    <a:pt x="343" y="313"/>
                  </a:cubicBezTo>
                  <a:cubicBezTo>
                    <a:pt x="330" y="273"/>
                    <a:pt x="316" y="232"/>
                    <a:pt x="303" y="192"/>
                  </a:cubicBezTo>
                  <a:cubicBezTo>
                    <a:pt x="299" y="179"/>
                    <a:pt x="282" y="173"/>
                    <a:pt x="273" y="162"/>
                  </a:cubicBezTo>
                  <a:cubicBezTo>
                    <a:pt x="237" y="119"/>
                    <a:pt x="271" y="137"/>
                    <a:pt x="222" y="121"/>
                  </a:cubicBezTo>
                  <a:cubicBezTo>
                    <a:pt x="205" y="124"/>
                    <a:pt x="187" y="124"/>
                    <a:pt x="171" y="131"/>
                  </a:cubicBezTo>
                  <a:cubicBezTo>
                    <a:pt x="155" y="138"/>
                    <a:pt x="141" y="172"/>
                    <a:pt x="131" y="182"/>
                  </a:cubicBezTo>
                  <a:cubicBezTo>
                    <a:pt x="123" y="190"/>
                    <a:pt x="111" y="195"/>
                    <a:pt x="101" y="202"/>
                  </a:cubicBezTo>
                  <a:cubicBezTo>
                    <a:pt x="76" y="279"/>
                    <a:pt x="101" y="263"/>
                    <a:pt x="20" y="273"/>
                  </a:cubicBezTo>
                  <a:cubicBezTo>
                    <a:pt x="13" y="274"/>
                    <a:pt x="7" y="273"/>
                    <a:pt x="0" y="273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426" name="Freeform 98"/>
            <p:cNvSpPr>
              <a:spLocks/>
            </p:cNvSpPr>
            <p:nvPr/>
          </p:nvSpPr>
          <p:spPr bwMode="auto">
            <a:xfrm>
              <a:off x="2375" y="2275"/>
              <a:ext cx="335" cy="139"/>
            </a:xfrm>
            <a:custGeom>
              <a:avLst/>
              <a:gdLst>
                <a:gd name="T0" fmla="*/ 0 w 388"/>
                <a:gd name="T1" fmla="*/ 0 h 402"/>
                <a:gd name="T2" fmla="*/ 16 w 388"/>
                <a:gd name="T3" fmla="*/ 0 h 402"/>
                <a:gd name="T4" fmla="*/ 41 w 388"/>
                <a:gd name="T5" fmla="*/ 0 h 402"/>
                <a:gd name="T6" fmla="*/ 54 w 388"/>
                <a:gd name="T7" fmla="*/ 0 h 402"/>
                <a:gd name="T8" fmla="*/ 59 w 388"/>
                <a:gd name="T9" fmla="*/ 0 h 402"/>
                <a:gd name="T10" fmla="*/ 79 w 388"/>
                <a:gd name="T11" fmla="*/ 0 h 402"/>
                <a:gd name="T12" fmla="*/ 113 w 388"/>
                <a:gd name="T13" fmla="*/ 0 h 402"/>
                <a:gd name="T14" fmla="*/ 139 w 388"/>
                <a:gd name="T15" fmla="*/ 0 h 402"/>
                <a:gd name="T16" fmla="*/ 150 w 388"/>
                <a:gd name="T17" fmla="*/ 0 h 402"/>
                <a:gd name="T18" fmla="*/ 155 w 388"/>
                <a:gd name="T19" fmla="*/ 1 h 402"/>
                <a:gd name="T20" fmla="*/ 150 w 388"/>
                <a:gd name="T21" fmla="*/ 1 h 402"/>
                <a:gd name="T22" fmla="*/ 142 w 388"/>
                <a:gd name="T23" fmla="*/ 0 h 402"/>
                <a:gd name="T24" fmla="*/ 125 w 388"/>
                <a:gd name="T25" fmla="*/ 0 h 402"/>
                <a:gd name="T26" fmla="*/ 113 w 388"/>
                <a:gd name="T27" fmla="*/ 0 h 402"/>
                <a:gd name="T28" fmla="*/ 92 w 388"/>
                <a:gd name="T29" fmla="*/ 0 h 402"/>
                <a:gd name="T30" fmla="*/ 72 w 388"/>
                <a:gd name="T31" fmla="*/ 0 h 402"/>
                <a:gd name="T32" fmla="*/ 54 w 388"/>
                <a:gd name="T33" fmla="*/ 0 h 402"/>
                <a:gd name="T34" fmla="*/ 41 w 388"/>
                <a:gd name="T35" fmla="*/ 0 h 402"/>
                <a:gd name="T36" fmla="*/ 8 w 388"/>
                <a:gd name="T37" fmla="*/ 0 h 402"/>
                <a:gd name="T38" fmla="*/ 0 w 388"/>
                <a:gd name="T39" fmla="*/ 0 h 4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8" h="402">
                  <a:moveTo>
                    <a:pt x="0" y="273"/>
                  </a:moveTo>
                  <a:cubicBezTo>
                    <a:pt x="15" y="243"/>
                    <a:pt x="25" y="212"/>
                    <a:pt x="40" y="182"/>
                  </a:cubicBezTo>
                  <a:cubicBezTo>
                    <a:pt x="56" y="150"/>
                    <a:pt x="85" y="133"/>
                    <a:pt x="101" y="101"/>
                  </a:cubicBezTo>
                  <a:cubicBezTo>
                    <a:pt x="111" y="81"/>
                    <a:pt x="121" y="60"/>
                    <a:pt x="131" y="40"/>
                  </a:cubicBezTo>
                  <a:cubicBezTo>
                    <a:pt x="136" y="31"/>
                    <a:pt x="132" y="16"/>
                    <a:pt x="141" y="10"/>
                  </a:cubicBezTo>
                  <a:cubicBezTo>
                    <a:pt x="155" y="1"/>
                    <a:pt x="175" y="3"/>
                    <a:pt x="192" y="0"/>
                  </a:cubicBezTo>
                  <a:cubicBezTo>
                    <a:pt x="219" y="3"/>
                    <a:pt x="248" y="0"/>
                    <a:pt x="273" y="10"/>
                  </a:cubicBezTo>
                  <a:cubicBezTo>
                    <a:pt x="275" y="11"/>
                    <a:pt x="330" y="86"/>
                    <a:pt x="333" y="91"/>
                  </a:cubicBezTo>
                  <a:cubicBezTo>
                    <a:pt x="346" y="141"/>
                    <a:pt x="351" y="193"/>
                    <a:pt x="363" y="243"/>
                  </a:cubicBezTo>
                  <a:cubicBezTo>
                    <a:pt x="367" y="283"/>
                    <a:pt x="388" y="402"/>
                    <a:pt x="374" y="364"/>
                  </a:cubicBezTo>
                  <a:cubicBezTo>
                    <a:pt x="370" y="354"/>
                    <a:pt x="370" y="342"/>
                    <a:pt x="363" y="334"/>
                  </a:cubicBezTo>
                  <a:cubicBezTo>
                    <a:pt x="356" y="327"/>
                    <a:pt x="350" y="320"/>
                    <a:pt x="343" y="313"/>
                  </a:cubicBezTo>
                  <a:cubicBezTo>
                    <a:pt x="330" y="273"/>
                    <a:pt x="316" y="232"/>
                    <a:pt x="303" y="192"/>
                  </a:cubicBezTo>
                  <a:cubicBezTo>
                    <a:pt x="299" y="179"/>
                    <a:pt x="282" y="173"/>
                    <a:pt x="273" y="162"/>
                  </a:cubicBezTo>
                  <a:cubicBezTo>
                    <a:pt x="237" y="119"/>
                    <a:pt x="271" y="137"/>
                    <a:pt x="222" y="121"/>
                  </a:cubicBezTo>
                  <a:cubicBezTo>
                    <a:pt x="205" y="124"/>
                    <a:pt x="187" y="124"/>
                    <a:pt x="171" y="131"/>
                  </a:cubicBezTo>
                  <a:cubicBezTo>
                    <a:pt x="155" y="138"/>
                    <a:pt x="141" y="172"/>
                    <a:pt x="131" y="182"/>
                  </a:cubicBezTo>
                  <a:cubicBezTo>
                    <a:pt x="123" y="190"/>
                    <a:pt x="111" y="195"/>
                    <a:pt x="101" y="202"/>
                  </a:cubicBezTo>
                  <a:cubicBezTo>
                    <a:pt x="76" y="279"/>
                    <a:pt x="101" y="263"/>
                    <a:pt x="20" y="273"/>
                  </a:cubicBezTo>
                  <a:cubicBezTo>
                    <a:pt x="13" y="274"/>
                    <a:pt x="7" y="273"/>
                    <a:pt x="0" y="273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427" name="Freeform 99"/>
            <p:cNvSpPr>
              <a:spLocks/>
            </p:cNvSpPr>
            <p:nvPr/>
          </p:nvSpPr>
          <p:spPr bwMode="auto">
            <a:xfrm>
              <a:off x="2375" y="2485"/>
              <a:ext cx="384" cy="201"/>
            </a:xfrm>
            <a:custGeom>
              <a:avLst/>
              <a:gdLst>
                <a:gd name="T0" fmla="*/ 0 w 388"/>
                <a:gd name="T1" fmla="*/ 5 h 402"/>
                <a:gd name="T2" fmla="*/ 40 w 388"/>
                <a:gd name="T3" fmla="*/ 3 h 402"/>
                <a:gd name="T4" fmla="*/ 95 w 388"/>
                <a:gd name="T5" fmla="*/ 2 h 402"/>
                <a:gd name="T6" fmla="*/ 125 w 388"/>
                <a:gd name="T7" fmla="*/ 1 h 402"/>
                <a:gd name="T8" fmla="*/ 135 w 388"/>
                <a:gd name="T9" fmla="*/ 1 h 402"/>
                <a:gd name="T10" fmla="*/ 180 w 388"/>
                <a:gd name="T11" fmla="*/ 0 h 402"/>
                <a:gd name="T12" fmla="*/ 255 w 388"/>
                <a:gd name="T13" fmla="*/ 1 h 402"/>
                <a:gd name="T14" fmla="*/ 315 w 388"/>
                <a:gd name="T15" fmla="*/ 2 h 402"/>
                <a:gd name="T16" fmla="*/ 339 w 388"/>
                <a:gd name="T17" fmla="*/ 4 h 402"/>
                <a:gd name="T18" fmla="*/ 350 w 388"/>
                <a:gd name="T19" fmla="*/ 6 h 402"/>
                <a:gd name="T20" fmla="*/ 339 w 388"/>
                <a:gd name="T21" fmla="*/ 6 h 402"/>
                <a:gd name="T22" fmla="*/ 324 w 388"/>
                <a:gd name="T23" fmla="*/ 5 h 402"/>
                <a:gd name="T24" fmla="*/ 285 w 388"/>
                <a:gd name="T25" fmla="*/ 3 h 402"/>
                <a:gd name="T26" fmla="*/ 255 w 388"/>
                <a:gd name="T27" fmla="*/ 3 h 402"/>
                <a:gd name="T28" fmla="*/ 210 w 388"/>
                <a:gd name="T29" fmla="*/ 2 h 402"/>
                <a:gd name="T30" fmla="*/ 159 w 388"/>
                <a:gd name="T31" fmla="*/ 3 h 402"/>
                <a:gd name="T32" fmla="*/ 125 w 388"/>
                <a:gd name="T33" fmla="*/ 3 h 402"/>
                <a:gd name="T34" fmla="*/ 95 w 388"/>
                <a:gd name="T35" fmla="*/ 4 h 402"/>
                <a:gd name="T36" fmla="*/ 20 w 388"/>
                <a:gd name="T37" fmla="*/ 5 h 402"/>
                <a:gd name="T38" fmla="*/ 0 w 388"/>
                <a:gd name="T39" fmla="*/ 5 h 4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8" h="402">
                  <a:moveTo>
                    <a:pt x="0" y="273"/>
                  </a:moveTo>
                  <a:cubicBezTo>
                    <a:pt x="15" y="243"/>
                    <a:pt x="25" y="212"/>
                    <a:pt x="40" y="182"/>
                  </a:cubicBezTo>
                  <a:cubicBezTo>
                    <a:pt x="56" y="150"/>
                    <a:pt x="85" y="133"/>
                    <a:pt x="101" y="101"/>
                  </a:cubicBezTo>
                  <a:cubicBezTo>
                    <a:pt x="111" y="81"/>
                    <a:pt x="121" y="60"/>
                    <a:pt x="131" y="40"/>
                  </a:cubicBezTo>
                  <a:cubicBezTo>
                    <a:pt x="136" y="31"/>
                    <a:pt x="132" y="16"/>
                    <a:pt x="141" y="10"/>
                  </a:cubicBezTo>
                  <a:cubicBezTo>
                    <a:pt x="155" y="1"/>
                    <a:pt x="175" y="3"/>
                    <a:pt x="192" y="0"/>
                  </a:cubicBezTo>
                  <a:cubicBezTo>
                    <a:pt x="219" y="3"/>
                    <a:pt x="248" y="0"/>
                    <a:pt x="273" y="10"/>
                  </a:cubicBezTo>
                  <a:cubicBezTo>
                    <a:pt x="275" y="11"/>
                    <a:pt x="330" y="86"/>
                    <a:pt x="333" y="91"/>
                  </a:cubicBezTo>
                  <a:cubicBezTo>
                    <a:pt x="346" y="141"/>
                    <a:pt x="351" y="193"/>
                    <a:pt x="363" y="243"/>
                  </a:cubicBezTo>
                  <a:cubicBezTo>
                    <a:pt x="367" y="283"/>
                    <a:pt x="388" y="402"/>
                    <a:pt x="374" y="364"/>
                  </a:cubicBezTo>
                  <a:cubicBezTo>
                    <a:pt x="370" y="354"/>
                    <a:pt x="370" y="342"/>
                    <a:pt x="363" y="334"/>
                  </a:cubicBezTo>
                  <a:cubicBezTo>
                    <a:pt x="356" y="327"/>
                    <a:pt x="350" y="320"/>
                    <a:pt x="343" y="313"/>
                  </a:cubicBezTo>
                  <a:cubicBezTo>
                    <a:pt x="330" y="273"/>
                    <a:pt x="316" y="232"/>
                    <a:pt x="303" y="192"/>
                  </a:cubicBezTo>
                  <a:cubicBezTo>
                    <a:pt x="299" y="179"/>
                    <a:pt x="282" y="173"/>
                    <a:pt x="273" y="162"/>
                  </a:cubicBezTo>
                  <a:cubicBezTo>
                    <a:pt x="237" y="119"/>
                    <a:pt x="271" y="137"/>
                    <a:pt x="222" y="121"/>
                  </a:cubicBezTo>
                  <a:cubicBezTo>
                    <a:pt x="205" y="124"/>
                    <a:pt x="187" y="124"/>
                    <a:pt x="171" y="131"/>
                  </a:cubicBezTo>
                  <a:cubicBezTo>
                    <a:pt x="155" y="138"/>
                    <a:pt x="141" y="172"/>
                    <a:pt x="131" y="182"/>
                  </a:cubicBezTo>
                  <a:cubicBezTo>
                    <a:pt x="123" y="190"/>
                    <a:pt x="111" y="195"/>
                    <a:pt x="101" y="202"/>
                  </a:cubicBezTo>
                  <a:cubicBezTo>
                    <a:pt x="76" y="279"/>
                    <a:pt x="101" y="263"/>
                    <a:pt x="20" y="273"/>
                  </a:cubicBezTo>
                  <a:cubicBezTo>
                    <a:pt x="13" y="274"/>
                    <a:pt x="7" y="273"/>
                    <a:pt x="0" y="273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428" name="AutoShape 100"/>
            <p:cNvSpPr>
              <a:spLocks noChangeArrowheads="1"/>
            </p:cNvSpPr>
            <p:nvPr/>
          </p:nvSpPr>
          <p:spPr bwMode="auto">
            <a:xfrm>
              <a:off x="2375" y="1995"/>
              <a:ext cx="53" cy="1289"/>
            </a:xfrm>
            <a:prstGeom prst="rtTriangl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29" name="Freeform 101"/>
            <p:cNvSpPr>
              <a:spLocks/>
            </p:cNvSpPr>
            <p:nvPr/>
          </p:nvSpPr>
          <p:spPr bwMode="auto">
            <a:xfrm>
              <a:off x="2375" y="2631"/>
              <a:ext cx="427" cy="272"/>
            </a:xfrm>
            <a:custGeom>
              <a:avLst/>
              <a:gdLst>
                <a:gd name="T0" fmla="*/ 0 w 388"/>
                <a:gd name="T1" fmla="*/ 26 h 402"/>
                <a:gd name="T2" fmla="*/ 70 w 388"/>
                <a:gd name="T3" fmla="*/ 18 h 402"/>
                <a:gd name="T4" fmla="*/ 178 w 388"/>
                <a:gd name="T5" fmla="*/ 9 h 402"/>
                <a:gd name="T6" fmla="*/ 231 w 388"/>
                <a:gd name="T7" fmla="*/ 3 h 402"/>
                <a:gd name="T8" fmla="*/ 251 w 388"/>
                <a:gd name="T9" fmla="*/ 1 h 402"/>
                <a:gd name="T10" fmla="*/ 340 w 388"/>
                <a:gd name="T11" fmla="*/ 0 h 402"/>
                <a:gd name="T12" fmla="*/ 483 w 388"/>
                <a:gd name="T13" fmla="*/ 1 h 402"/>
                <a:gd name="T14" fmla="*/ 592 w 388"/>
                <a:gd name="T15" fmla="*/ 9 h 402"/>
                <a:gd name="T16" fmla="*/ 644 w 388"/>
                <a:gd name="T17" fmla="*/ 24 h 402"/>
                <a:gd name="T18" fmla="*/ 665 w 388"/>
                <a:gd name="T19" fmla="*/ 35 h 402"/>
                <a:gd name="T20" fmla="*/ 644 w 388"/>
                <a:gd name="T21" fmla="*/ 32 h 402"/>
                <a:gd name="T22" fmla="*/ 610 w 388"/>
                <a:gd name="T23" fmla="*/ 30 h 402"/>
                <a:gd name="T24" fmla="*/ 538 w 388"/>
                <a:gd name="T25" fmla="*/ 19 h 402"/>
                <a:gd name="T26" fmla="*/ 483 w 388"/>
                <a:gd name="T27" fmla="*/ 16 h 402"/>
                <a:gd name="T28" fmla="*/ 395 w 388"/>
                <a:gd name="T29" fmla="*/ 12 h 402"/>
                <a:gd name="T30" fmla="*/ 304 w 388"/>
                <a:gd name="T31" fmla="*/ 13 h 402"/>
                <a:gd name="T32" fmla="*/ 231 w 388"/>
                <a:gd name="T33" fmla="*/ 18 h 402"/>
                <a:gd name="T34" fmla="*/ 178 w 388"/>
                <a:gd name="T35" fmla="*/ 20 h 402"/>
                <a:gd name="T36" fmla="*/ 35 w 388"/>
                <a:gd name="T37" fmla="*/ 26 h 402"/>
                <a:gd name="T38" fmla="*/ 0 w 388"/>
                <a:gd name="T39" fmla="*/ 26 h 4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8" h="402">
                  <a:moveTo>
                    <a:pt x="0" y="273"/>
                  </a:moveTo>
                  <a:cubicBezTo>
                    <a:pt x="15" y="243"/>
                    <a:pt x="25" y="212"/>
                    <a:pt x="40" y="182"/>
                  </a:cubicBezTo>
                  <a:cubicBezTo>
                    <a:pt x="56" y="150"/>
                    <a:pt x="85" y="133"/>
                    <a:pt x="101" y="101"/>
                  </a:cubicBezTo>
                  <a:cubicBezTo>
                    <a:pt x="111" y="81"/>
                    <a:pt x="121" y="60"/>
                    <a:pt x="131" y="40"/>
                  </a:cubicBezTo>
                  <a:cubicBezTo>
                    <a:pt x="136" y="31"/>
                    <a:pt x="132" y="16"/>
                    <a:pt x="141" y="10"/>
                  </a:cubicBezTo>
                  <a:cubicBezTo>
                    <a:pt x="155" y="1"/>
                    <a:pt x="175" y="3"/>
                    <a:pt x="192" y="0"/>
                  </a:cubicBezTo>
                  <a:cubicBezTo>
                    <a:pt x="219" y="3"/>
                    <a:pt x="248" y="0"/>
                    <a:pt x="273" y="10"/>
                  </a:cubicBezTo>
                  <a:cubicBezTo>
                    <a:pt x="275" y="11"/>
                    <a:pt x="330" y="86"/>
                    <a:pt x="333" y="91"/>
                  </a:cubicBezTo>
                  <a:cubicBezTo>
                    <a:pt x="346" y="141"/>
                    <a:pt x="351" y="193"/>
                    <a:pt x="363" y="243"/>
                  </a:cubicBezTo>
                  <a:cubicBezTo>
                    <a:pt x="367" y="283"/>
                    <a:pt x="388" y="402"/>
                    <a:pt x="374" y="364"/>
                  </a:cubicBezTo>
                  <a:cubicBezTo>
                    <a:pt x="370" y="354"/>
                    <a:pt x="370" y="342"/>
                    <a:pt x="363" y="334"/>
                  </a:cubicBezTo>
                  <a:cubicBezTo>
                    <a:pt x="356" y="327"/>
                    <a:pt x="350" y="320"/>
                    <a:pt x="343" y="313"/>
                  </a:cubicBezTo>
                  <a:cubicBezTo>
                    <a:pt x="330" y="273"/>
                    <a:pt x="316" y="232"/>
                    <a:pt x="303" y="192"/>
                  </a:cubicBezTo>
                  <a:cubicBezTo>
                    <a:pt x="299" y="179"/>
                    <a:pt x="282" y="173"/>
                    <a:pt x="273" y="162"/>
                  </a:cubicBezTo>
                  <a:cubicBezTo>
                    <a:pt x="237" y="119"/>
                    <a:pt x="271" y="137"/>
                    <a:pt x="222" y="121"/>
                  </a:cubicBezTo>
                  <a:cubicBezTo>
                    <a:pt x="205" y="124"/>
                    <a:pt x="187" y="124"/>
                    <a:pt x="171" y="131"/>
                  </a:cubicBezTo>
                  <a:cubicBezTo>
                    <a:pt x="155" y="138"/>
                    <a:pt x="141" y="172"/>
                    <a:pt x="131" y="182"/>
                  </a:cubicBezTo>
                  <a:cubicBezTo>
                    <a:pt x="123" y="190"/>
                    <a:pt x="111" y="195"/>
                    <a:pt x="101" y="202"/>
                  </a:cubicBezTo>
                  <a:cubicBezTo>
                    <a:pt x="76" y="279"/>
                    <a:pt x="101" y="263"/>
                    <a:pt x="20" y="273"/>
                  </a:cubicBezTo>
                  <a:cubicBezTo>
                    <a:pt x="13" y="274"/>
                    <a:pt x="7" y="273"/>
                    <a:pt x="0" y="273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430" name="Freeform 102"/>
            <p:cNvSpPr>
              <a:spLocks/>
            </p:cNvSpPr>
            <p:nvPr/>
          </p:nvSpPr>
          <p:spPr bwMode="auto">
            <a:xfrm>
              <a:off x="1953" y="2686"/>
              <a:ext cx="427" cy="272"/>
            </a:xfrm>
            <a:custGeom>
              <a:avLst/>
              <a:gdLst>
                <a:gd name="T0" fmla="*/ 0 w 388"/>
                <a:gd name="T1" fmla="*/ 26 h 402"/>
                <a:gd name="T2" fmla="*/ 70 w 388"/>
                <a:gd name="T3" fmla="*/ 18 h 402"/>
                <a:gd name="T4" fmla="*/ 178 w 388"/>
                <a:gd name="T5" fmla="*/ 9 h 402"/>
                <a:gd name="T6" fmla="*/ 231 w 388"/>
                <a:gd name="T7" fmla="*/ 3 h 402"/>
                <a:gd name="T8" fmla="*/ 251 w 388"/>
                <a:gd name="T9" fmla="*/ 1 h 402"/>
                <a:gd name="T10" fmla="*/ 340 w 388"/>
                <a:gd name="T11" fmla="*/ 0 h 402"/>
                <a:gd name="T12" fmla="*/ 483 w 388"/>
                <a:gd name="T13" fmla="*/ 1 h 402"/>
                <a:gd name="T14" fmla="*/ 592 w 388"/>
                <a:gd name="T15" fmla="*/ 9 h 402"/>
                <a:gd name="T16" fmla="*/ 644 w 388"/>
                <a:gd name="T17" fmla="*/ 24 h 402"/>
                <a:gd name="T18" fmla="*/ 665 w 388"/>
                <a:gd name="T19" fmla="*/ 35 h 402"/>
                <a:gd name="T20" fmla="*/ 644 w 388"/>
                <a:gd name="T21" fmla="*/ 32 h 402"/>
                <a:gd name="T22" fmla="*/ 610 w 388"/>
                <a:gd name="T23" fmla="*/ 30 h 402"/>
                <a:gd name="T24" fmla="*/ 538 w 388"/>
                <a:gd name="T25" fmla="*/ 19 h 402"/>
                <a:gd name="T26" fmla="*/ 483 w 388"/>
                <a:gd name="T27" fmla="*/ 16 h 402"/>
                <a:gd name="T28" fmla="*/ 395 w 388"/>
                <a:gd name="T29" fmla="*/ 12 h 402"/>
                <a:gd name="T30" fmla="*/ 304 w 388"/>
                <a:gd name="T31" fmla="*/ 13 h 402"/>
                <a:gd name="T32" fmla="*/ 231 w 388"/>
                <a:gd name="T33" fmla="*/ 18 h 402"/>
                <a:gd name="T34" fmla="*/ 178 w 388"/>
                <a:gd name="T35" fmla="*/ 20 h 402"/>
                <a:gd name="T36" fmla="*/ 35 w 388"/>
                <a:gd name="T37" fmla="*/ 26 h 402"/>
                <a:gd name="T38" fmla="*/ 0 w 388"/>
                <a:gd name="T39" fmla="*/ 26 h 4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8" h="402">
                  <a:moveTo>
                    <a:pt x="0" y="273"/>
                  </a:moveTo>
                  <a:cubicBezTo>
                    <a:pt x="15" y="243"/>
                    <a:pt x="25" y="212"/>
                    <a:pt x="40" y="182"/>
                  </a:cubicBezTo>
                  <a:cubicBezTo>
                    <a:pt x="56" y="150"/>
                    <a:pt x="85" y="133"/>
                    <a:pt x="101" y="101"/>
                  </a:cubicBezTo>
                  <a:cubicBezTo>
                    <a:pt x="111" y="81"/>
                    <a:pt x="121" y="60"/>
                    <a:pt x="131" y="40"/>
                  </a:cubicBezTo>
                  <a:cubicBezTo>
                    <a:pt x="136" y="31"/>
                    <a:pt x="132" y="16"/>
                    <a:pt x="141" y="10"/>
                  </a:cubicBezTo>
                  <a:cubicBezTo>
                    <a:pt x="155" y="1"/>
                    <a:pt x="175" y="3"/>
                    <a:pt x="192" y="0"/>
                  </a:cubicBezTo>
                  <a:cubicBezTo>
                    <a:pt x="219" y="3"/>
                    <a:pt x="248" y="0"/>
                    <a:pt x="273" y="10"/>
                  </a:cubicBezTo>
                  <a:cubicBezTo>
                    <a:pt x="275" y="11"/>
                    <a:pt x="330" y="86"/>
                    <a:pt x="333" y="91"/>
                  </a:cubicBezTo>
                  <a:cubicBezTo>
                    <a:pt x="346" y="141"/>
                    <a:pt x="351" y="193"/>
                    <a:pt x="363" y="243"/>
                  </a:cubicBezTo>
                  <a:cubicBezTo>
                    <a:pt x="367" y="283"/>
                    <a:pt x="388" y="402"/>
                    <a:pt x="374" y="364"/>
                  </a:cubicBezTo>
                  <a:cubicBezTo>
                    <a:pt x="370" y="354"/>
                    <a:pt x="370" y="342"/>
                    <a:pt x="363" y="334"/>
                  </a:cubicBezTo>
                  <a:cubicBezTo>
                    <a:pt x="356" y="327"/>
                    <a:pt x="350" y="320"/>
                    <a:pt x="343" y="313"/>
                  </a:cubicBezTo>
                  <a:cubicBezTo>
                    <a:pt x="330" y="273"/>
                    <a:pt x="316" y="232"/>
                    <a:pt x="303" y="192"/>
                  </a:cubicBezTo>
                  <a:cubicBezTo>
                    <a:pt x="299" y="179"/>
                    <a:pt x="282" y="173"/>
                    <a:pt x="273" y="162"/>
                  </a:cubicBezTo>
                  <a:cubicBezTo>
                    <a:pt x="237" y="119"/>
                    <a:pt x="271" y="137"/>
                    <a:pt x="222" y="121"/>
                  </a:cubicBezTo>
                  <a:cubicBezTo>
                    <a:pt x="205" y="124"/>
                    <a:pt x="187" y="124"/>
                    <a:pt x="171" y="131"/>
                  </a:cubicBezTo>
                  <a:cubicBezTo>
                    <a:pt x="155" y="138"/>
                    <a:pt x="141" y="172"/>
                    <a:pt x="131" y="182"/>
                  </a:cubicBezTo>
                  <a:cubicBezTo>
                    <a:pt x="123" y="190"/>
                    <a:pt x="111" y="195"/>
                    <a:pt x="101" y="202"/>
                  </a:cubicBezTo>
                  <a:cubicBezTo>
                    <a:pt x="76" y="279"/>
                    <a:pt x="101" y="263"/>
                    <a:pt x="20" y="273"/>
                  </a:cubicBezTo>
                  <a:cubicBezTo>
                    <a:pt x="13" y="274"/>
                    <a:pt x="7" y="273"/>
                    <a:pt x="0" y="273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431" name="Freeform 103"/>
            <p:cNvSpPr>
              <a:spLocks/>
            </p:cNvSpPr>
            <p:nvPr/>
          </p:nvSpPr>
          <p:spPr bwMode="auto">
            <a:xfrm>
              <a:off x="2217" y="2414"/>
              <a:ext cx="163" cy="381"/>
            </a:xfrm>
            <a:custGeom>
              <a:avLst/>
              <a:gdLst>
                <a:gd name="T0" fmla="*/ 0 w 388"/>
                <a:gd name="T1" fmla="*/ 198 h 402"/>
                <a:gd name="T2" fmla="*/ 0 w 388"/>
                <a:gd name="T3" fmla="*/ 131 h 402"/>
                <a:gd name="T4" fmla="*/ 0 w 388"/>
                <a:gd name="T5" fmla="*/ 74 h 402"/>
                <a:gd name="T6" fmla="*/ 1 w 388"/>
                <a:gd name="T7" fmla="*/ 28 h 402"/>
                <a:gd name="T8" fmla="*/ 1 w 388"/>
                <a:gd name="T9" fmla="*/ 9 h 402"/>
                <a:gd name="T10" fmla="*/ 1 w 388"/>
                <a:gd name="T11" fmla="*/ 0 h 402"/>
                <a:gd name="T12" fmla="*/ 1 w 388"/>
                <a:gd name="T13" fmla="*/ 9 h 402"/>
                <a:gd name="T14" fmla="*/ 2 w 388"/>
                <a:gd name="T15" fmla="*/ 66 h 402"/>
                <a:gd name="T16" fmla="*/ 2 w 388"/>
                <a:gd name="T17" fmla="*/ 176 h 402"/>
                <a:gd name="T18" fmla="*/ 2 w 388"/>
                <a:gd name="T19" fmla="*/ 264 h 402"/>
                <a:gd name="T20" fmla="*/ 2 w 388"/>
                <a:gd name="T21" fmla="*/ 242 h 402"/>
                <a:gd name="T22" fmla="*/ 2 w 388"/>
                <a:gd name="T23" fmla="*/ 227 h 402"/>
                <a:gd name="T24" fmla="*/ 2 w 388"/>
                <a:gd name="T25" fmla="*/ 138 h 402"/>
                <a:gd name="T26" fmla="*/ 1 w 388"/>
                <a:gd name="T27" fmla="*/ 118 h 402"/>
                <a:gd name="T28" fmla="*/ 1 w 388"/>
                <a:gd name="T29" fmla="*/ 88 h 402"/>
                <a:gd name="T30" fmla="*/ 1 w 388"/>
                <a:gd name="T31" fmla="*/ 95 h 402"/>
                <a:gd name="T32" fmla="*/ 1 w 388"/>
                <a:gd name="T33" fmla="*/ 131 h 402"/>
                <a:gd name="T34" fmla="*/ 0 w 388"/>
                <a:gd name="T35" fmla="*/ 146 h 402"/>
                <a:gd name="T36" fmla="*/ 0 w 388"/>
                <a:gd name="T37" fmla="*/ 198 h 402"/>
                <a:gd name="T38" fmla="*/ 0 w 388"/>
                <a:gd name="T39" fmla="*/ 198 h 4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8" h="402">
                  <a:moveTo>
                    <a:pt x="0" y="273"/>
                  </a:moveTo>
                  <a:cubicBezTo>
                    <a:pt x="15" y="243"/>
                    <a:pt x="25" y="212"/>
                    <a:pt x="40" y="182"/>
                  </a:cubicBezTo>
                  <a:cubicBezTo>
                    <a:pt x="56" y="150"/>
                    <a:pt x="85" y="133"/>
                    <a:pt x="101" y="101"/>
                  </a:cubicBezTo>
                  <a:cubicBezTo>
                    <a:pt x="111" y="81"/>
                    <a:pt x="121" y="60"/>
                    <a:pt x="131" y="40"/>
                  </a:cubicBezTo>
                  <a:cubicBezTo>
                    <a:pt x="136" y="31"/>
                    <a:pt x="132" y="16"/>
                    <a:pt x="141" y="10"/>
                  </a:cubicBezTo>
                  <a:cubicBezTo>
                    <a:pt x="155" y="1"/>
                    <a:pt x="175" y="3"/>
                    <a:pt x="192" y="0"/>
                  </a:cubicBezTo>
                  <a:cubicBezTo>
                    <a:pt x="219" y="3"/>
                    <a:pt x="248" y="0"/>
                    <a:pt x="273" y="10"/>
                  </a:cubicBezTo>
                  <a:cubicBezTo>
                    <a:pt x="275" y="11"/>
                    <a:pt x="330" y="86"/>
                    <a:pt x="333" y="91"/>
                  </a:cubicBezTo>
                  <a:cubicBezTo>
                    <a:pt x="346" y="141"/>
                    <a:pt x="351" y="193"/>
                    <a:pt x="363" y="243"/>
                  </a:cubicBezTo>
                  <a:cubicBezTo>
                    <a:pt x="367" y="283"/>
                    <a:pt x="388" y="402"/>
                    <a:pt x="374" y="364"/>
                  </a:cubicBezTo>
                  <a:cubicBezTo>
                    <a:pt x="370" y="354"/>
                    <a:pt x="370" y="342"/>
                    <a:pt x="363" y="334"/>
                  </a:cubicBezTo>
                  <a:cubicBezTo>
                    <a:pt x="356" y="327"/>
                    <a:pt x="350" y="320"/>
                    <a:pt x="343" y="313"/>
                  </a:cubicBezTo>
                  <a:cubicBezTo>
                    <a:pt x="330" y="273"/>
                    <a:pt x="316" y="232"/>
                    <a:pt x="303" y="192"/>
                  </a:cubicBezTo>
                  <a:cubicBezTo>
                    <a:pt x="299" y="179"/>
                    <a:pt x="282" y="173"/>
                    <a:pt x="273" y="162"/>
                  </a:cubicBezTo>
                  <a:cubicBezTo>
                    <a:pt x="237" y="119"/>
                    <a:pt x="271" y="137"/>
                    <a:pt x="222" y="121"/>
                  </a:cubicBezTo>
                  <a:cubicBezTo>
                    <a:pt x="205" y="124"/>
                    <a:pt x="187" y="124"/>
                    <a:pt x="171" y="131"/>
                  </a:cubicBezTo>
                  <a:cubicBezTo>
                    <a:pt x="155" y="138"/>
                    <a:pt x="141" y="172"/>
                    <a:pt x="131" y="182"/>
                  </a:cubicBezTo>
                  <a:cubicBezTo>
                    <a:pt x="123" y="190"/>
                    <a:pt x="111" y="195"/>
                    <a:pt x="101" y="202"/>
                  </a:cubicBezTo>
                  <a:cubicBezTo>
                    <a:pt x="76" y="279"/>
                    <a:pt x="101" y="263"/>
                    <a:pt x="20" y="273"/>
                  </a:cubicBezTo>
                  <a:cubicBezTo>
                    <a:pt x="13" y="274"/>
                    <a:pt x="7" y="273"/>
                    <a:pt x="0" y="273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432" name="Freeform 104"/>
            <p:cNvSpPr>
              <a:spLocks/>
            </p:cNvSpPr>
            <p:nvPr/>
          </p:nvSpPr>
          <p:spPr bwMode="auto">
            <a:xfrm>
              <a:off x="2027" y="2275"/>
              <a:ext cx="372" cy="200"/>
            </a:xfrm>
            <a:custGeom>
              <a:avLst/>
              <a:gdLst>
                <a:gd name="T0" fmla="*/ 0 w 388"/>
                <a:gd name="T1" fmla="*/ 4 h 402"/>
                <a:gd name="T2" fmla="*/ 32 w 388"/>
                <a:gd name="T3" fmla="*/ 2 h 402"/>
                <a:gd name="T4" fmla="*/ 78 w 388"/>
                <a:gd name="T5" fmla="*/ 1 h 402"/>
                <a:gd name="T6" fmla="*/ 102 w 388"/>
                <a:gd name="T7" fmla="*/ 0 h 402"/>
                <a:gd name="T8" fmla="*/ 109 w 388"/>
                <a:gd name="T9" fmla="*/ 0 h 402"/>
                <a:gd name="T10" fmla="*/ 149 w 388"/>
                <a:gd name="T11" fmla="*/ 0 h 402"/>
                <a:gd name="T12" fmla="*/ 212 w 388"/>
                <a:gd name="T13" fmla="*/ 0 h 402"/>
                <a:gd name="T14" fmla="*/ 258 w 388"/>
                <a:gd name="T15" fmla="*/ 1 h 402"/>
                <a:gd name="T16" fmla="*/ 282 w 388"/>
                <a:gd name="T17" fmla="*/ 3 h 402"/>
                <a:gd name="T18" fmla="*/ 291 w 388"/>
                <a:gd name="T19" fmla="*/ 5 h 402"/>
                <a:gd name="T20" fmla="*/ 282 w 388"/>
                <a:gd name="T21" fmla="*/ 5 h 402"/>
                <a:gd name="T22" fmla="*/ 267 w 388"/>
                <a:gd name="T23" fmla="*/ 4 h 402"/>
                <a:gd name="T24" fmla="*/ 235 w 388"/>
                <a:gd name="T25" fmla="*/ 3 h 402"/>
                <a:gd name="T26" fmla="*/ 212 w 388"/>
                <a:gd name="T27" fmla="*/ 2 h 402"/>
                <a:gd name="T28" fmla="*/ 173 w 388"/>
                <a:gd name="T29" fmla="*/ 1 h 402"/>
                <a:gd name="T30" fmla="*/ 133 w 388"/>
                <a:gd name="T31" fmla="*/ 2 h 402"/>
                <a:gd name="T32" fmla="*/ 102 w 388"/>
                <a:gd name="T33" fmla="*/ 2 h 402"/>
                <a:gd name="T34" fmla="*/ 78 w 388"/>
                <a:gd name="T35" fmla="*/ 3 h 402"/>
                <a:gd name="T36" fmla="*/ 14 w 388"/>
                <a:gd name="T37" fmla="*/ 4 h 402"/>
                <a:gd name="T38" fmla="*/ 0 w 388"/>
                <a:gd name="T39" fmla="*/ 4 h 4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8" h="402">
                  <a:moveTo>
                    <a:pt x="0" y="273"/>
                  </a:moveTo>
                  <a:cubicBezTo>
                    <a:pt x="15" y="243"/>
                    <a:pt x="25" y="212"/>
                    <a:pt x="40" y="182"/>
                  </a:cubicBezTo>
                  <a:cubicBezTo>
                    <a:pt x="56" y="150"/>
                    <a:pt x="85" y="133"/>
                    <a:pt x="101" y="101"/>
                  </a:cubicBezTo>
                  <a:cubicBezTo>
                    <a:pt x="111" y="81"/>
                    <a:pt x="121" y="60"/>
                    <a:pt x="131" y="40"/>
                  </a:cubicBezTo>
                  <a:cubicBezTo>
                    <a:pt x="136" y="31"/>
                    <a:pt x="132" y="16"/>
                    <a:pt x="141" y="10"/>
                  </a:cubicBezTo>
                  <a:cubicBezTo>
                    <a:pt x="155" y="1"/>
                    <a:pt x="175" y="3"/>
                    <a:pt x="192" y="0"/>
                  </a:cubicBezTo>
                  <a:cubicBezTo>
                    <a:pt x="219" y="3"/>
                    <a:pt x="248" y="0"/>
                    <a:pt x="273" y="10"/>
                  </a:cubicBezTo>
                  <a:cubicBezTo>
                    <a:pt x="275" y="11"/>
                    <a:pt x="330" y="86"/>
                    <a:pt x="333" y="91"/>
                  </a:cubicBezTo>
                  <a:cubicBezTo>
                    <a:pt x="346" y="141"/>
                    <a:pt x="351" y="193"/>
                    <a:pt x="363" y="243"/>
                  </a:cubicBezTo>
                  <a:cubicBezTo>
                    <a:pt x="367" y="283"/>
                    <a:pt x="388" y="402"/>
                    <a:pt x="374" y="364"/>
                  </a:cubicBezTo>
                  <a:cubicBezTo>
                    <a:pt x="370" y="354"/>
                    <a:pt x="370" y="342"/>
                    <a:pt x="363" y="334"/>
                  </a:cubicBezTo>
                  <a:cubicBezTo>
                    <a:pt x="356" y="327"/>
                    <a:pt x="350" y="320"/>
                    <a:pt x="343" y="313"/>
                  </a:cubicBezTo>
                  <a:cubicBezTo>
                    <a:pt x="330" y="273"/>
                    <a:pt x="316" y="232"/>
                    <a:pt x="303" y="192"/>
                  </a:cubicBezTo>
                  <a:cubicBezTo>
                    <a:pt x="299" y="179"/>
                    <a:pt x="282" y="173"/>
                    <a:pt x="273" y="162"/>
                  </a:cubicBezTo>
                  <a:cubicBezTo>
                    <a:pt x="237" y="119"/>
                    <a:pt x="271" y="137"/>
                    <a:pt x="222" y="121"/>
                  </a:cubicBezTo>
                  <a:cubicBezTo>
                    <a:pt x="205" y="124"/>
                    <a:pt x="187" y="124"/>
                    <a:pt x="171" y="131"/>
                  </a:cubicBezTo>
                  <a:cubicBezTo>
                    <a:pt x="155" y="138"/>
                    <a:pt x="141" y="172"/>
                    <a:pt x="131" y="182"/>
                  </a:cubicBezTo>
                  <a:cubicBezTo>
                    <a:pt x="123" y="190"/>
                    <a:pt x="111" y="195"/>
                    <a:pt x="101" y="202"/>
                  </a:cubicBezTo>
                  <a:cubicBezTo>
                    <a:pt x="76" y="279"/>
                    <a:pt x="101" y="263"/>
                    <a:pt x="20" y="273"/>
                  </a:cubicBezTo>
                  <a:cubicBezTo>
                    <a:pt x="13" y="274"/>
                    <a:pt x="7" y="273"/>
                    <a:pt x="0" y="273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433" name="Freeform 105"/>
            <p:cNvSpPr>
              <a:spLocks/>
            </p:cNvSpPr>
            <p:nvPr/>
          </p:nvSpPr>
          <p:spPr bwMode="auto">
            <a:xfrm flipH="1">
              <a:off x="2199" y="2093"/>
              <a:ext cx="192" cy="187"/>
            </a:xfrm>
            <a:custGeom>
              <a:avLst/>
              <a:gdLst>
                <a:gd name="T0" fmla="*/ 0 w 388"/>
                <a:gd name="T1" fmla="*/ 3 h 402"/>
                <a:gd name="T2" fmla="*/ 0 w 388"/>
                <a:gd name="T3" fmla="*/ 2 h 402"/>
                <a:gd name="T4" fmla="*/ 1 w 388"/>
                <a:gd name="T5" fmla="*/ 1 h 402"/>
                <a:gd name="T6" fmla="*/ 2 w 388"/>
                <a:gd name="T7" fmla="*/ 0 h 402"/>
                <a:gd name="T8" fmla="*/ 2 w 388"/>
                <a:gd name="T9" fmla="*/ 0 h 402"/>
                <a:gd name="T10" fmla="*/ 2 w 388"/>
                <a:gd name="T11" fmla="*/ 0 h 402"/>
                <a:gd name="T12" fmla="*/ 4 w 388"/>
                <a:gd name="T13" fmla="*/ 0 h 402"/>
                <a:gd name="T14" fmla="*/ 5 w 388"/>
                <a:gd name="T15" fmla="*/ 1 h 402"/>
                <a:gd name="T16" fmla="*/ 5 w 388"/>
                <a:gd name="T17" fmla="*/ 3 h 402"/>
                <a:gd name="T18" fmla="*/ 5 w 388"/>
                <a:gd name="T19" fmla="*/ 4 h 402"/>
                <a:gd name="T20" fmla="*/ 5 w 388"/>
                <a:gd name="T21" fmla="*/ 3 h 402"/>
                <a:gd name="T22" fmla="*/ 5 w 388"/>
                <a:gd name="T23" fmla="*/ 3 h 402"/>
                <a:gd name="T24" fmla="*/ 4 w 388"/>
                <a:gd name="T25" fmla="*/ 2 h 402"/>
                <a:gd name="T26" fmla="*/ 4 w 388"/>
                <a:gd name="T27" fmla="*/ 1 h 402"/>
                <a:gd name="T28" fmla="*/ 3 w 388"/>
                <a:gd name="T29" fmla="*/ 1 h 402"/>
                <a:gd name="T30" fmla="*/ 2 w 388"/>
                <a:gd name="T31" fmla="*/ 1 h 402"/>
                <a:gd name="T32" fmla="*/ 2 w 388"/>
                <a:gd name="T33" fmla="*/ 2 h 402"/>
                <a:gd name="T34" fmla="*/ 1 w 388"/>
                <a:gd name="T35" fmla="*/ 2 h 402"/>
                <a:gd name="T36" fmla="*/ 0 w 388"/>
                <a:gd name="T37" fmla="*/ 3 h 402"/>
                <a:gd name="T38" fmla="*/ 0 w 388"/>
                <a:gd name="T39" fmla="*/ 3 h 4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8" h="402">
                  <a:moveTo>
                    <a:pt x="0" y="273"/>
                  </a:moveTo>
                  <a:cubicBezTo>
                    <a:pt x="15" y="243"/>
                    <a:pt x="25" y="212"/>
                    <a:pt x="40" y="182"/>
                  </a:cubicBezTo>
                  <a:cubicBezTo>
                    <a:pt x="56" y="150"/>
                    <a:pt x="85" y="133"/>
                    <a:pt x="101" y="101"/>
                  </a:cubicBezTo>
                  <a:cubicBezTo>
                    <a:pt x="111" y="81"/>
                    <a:pt x="121" y="60"/>
                    <a:pt x="131" y="40"/>
                  </a:cubicBezTo>
                  <a:cubicBezTo>
                    <a:pt x="136" y="31"/>
                    <a:pt x="132" y="16"/>
                    <a:pt x="141" y="10"/>
                  </a:cubicBezTo>
                  <a:cubicBezTo>
                    <a:pt x="155" y="1"/>
                    <a:pt x="175" y="3"/>
                    <a:pt x="192" y="0"/>
                  </a:cubicBezTo>
                  <a:cubicBezTo>
                    <a:pt x="219" y="3"/>
                    <a:pt x="248" y="0"/>
                    <a:pt x="273" y="10"/>
                  </a:cubicBezTo>
                  <a:cubicBezTo>
                    <a:pt x="275" y="11"/>
                    <a:pt x="330" y="86"/>
                    <a:pt x="333" y="91"/>
                  </a:cubicBezTo>
                  <a:cubicBezTo>
                    <a:pt x="346" y="141"/>
                    <a:pt x="351" y="193"/>
                    <a:pt x="363" y="243"/>
                  </a:cubicBezTo>
                  <a:cubicBezTo>
                    <a:pt x="367" y="283"/>
                    <a:pt x="388" y="402"/>
                    <a:pt x="374" y="364"/>
                  </a:cubicBezTo>
                  <a:cubicBezTo>
                    <a:pt x="370" y="354"/>
                    <a:pt x="370" y="342"/>
                    <a:pt x="363" y="334"/>
                  </a:cubicBezTo>
                  <a:cubicBezTo>
                    <a:pt x="356" y="327"/>
                    <a:pt x="350" y="320"/>
                    <a:pt x="343" y="313"/>
                  </a:cubicBezTo>
                  <a:cubicBezTo>
                    <a:pt x="330" y="273"/>
                    <a:pt x="316" y="232"/>
                    <a:pt x="303" y="192"/>
                  </a:cubicBezTo>
                  <a:cubicBezTo>
                    <a:pt x="299" y="179"/>
                    <a:pt x="282" y="173"/>
                    <a:pt x="273" y="162"/>
                  </a:cubicBezTo>
                  <a:cubicBezTo>
                    <a:pt x="237" y="119"/>
                    <a:pt x="271" y="137"/>
                    <a:pt x="222" y="121"/>
                  </a:cubicBezTo>
                  <a:cubicBezTo>
                    <a:pt x="205" y="124"/>
                    <a:pt x="187" y="124"/>
                    <a:pt x="171" y="131"/>
                  </a:cubicBezTo>
                  <a:cubicBezTo>
                    <a:pt x="155" y="138"/>
                    <a:pt x="141" y="172"/>
                    <a:pt x="131" y="182"/>
                  </a:cubicBezTo>
                  <a:cubicBezTo>
                    <a:pt x="123" y="190"/>
                    <a:pt x="111" y="195"/>
                    <a:pt x="101" y="202"/>
                  </a:cubicBezTo>
                  <a:cubicBezTo>
                    <a:pt x="76" y="279"/>
                    <a:pt x="101" y="263"/>
                    <a:pt x="20" y="273"/>
                  </a:cubicBezTo>
                  <a:cubicBezTo>
                    <a:pt x="13" y="274"/>
                    <a:pt x="7" y="273"/>
                    <a:pt x="0" y="273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76" name="Group 106"/>
            <p:cNvGrpSpPr>
              <a:grpSpLocks/>
            </p:cNvGrpSpPr>
            <p:nvPr/>
          </p:nvGrpSpPr>
          <p:grpSpPr bwMode="auto">
            <a:xfrm>
              <a:off x="2313" y="1905"/>
              <a:ext cx="98" cy="193"/>
              <a:chOff x="4830" y="3042"/>
              <a:chExt cx="143" cy="231"/>
            </a:xfrm>
          </p:grpSpPr>
          <p:grpSp>
            <p:nvGrpSpPr>
              <p:cNvPr id="777" name="Group 107"/>
              <p:cNvGrpSpPr>
                <a:grpSpLocks/>
              </p:cNvGrpSpPr>
              <p:nvPr/>
            </p:nvGrpSpPr>
            <p:grpSpPr bwMode="auto">
              <a:xfrm>
                <a:off x="4830" y="3042"/>
                <a:ext cx="141" cy="134"/>
                <a:chOff x="4830" y="3042"/>
                <a:chExt cx="141" cy="134"/>
              </a:xfrm>
            </p:grpSpPr>
            <p:sp>
              <p:nvSpPr>
                <p:cNvPr id="37442" name="Oval 108"/>
                <p:cNvSpPr>
                  <a:spLocks noChangeArrowheads="1"/>
                </p:cNvSpPr>
                <p:nvPr/>
              </p:nvSpPr>
              <p:spPr bwMode="auto">
                <a:xfrm>
                  <a:off x="4848" y="3075"/>
                  <a:ext cx="48" cy="62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443" name="Oval 109"/>
                <p:cNvSpPr>
                  <a:spLocks noChangeArrowheads="1"/>
                </p:cNvSpPr>
                <p:nvPr/>
              </p:nvSpPr>
              <p:spPr bwMode="auto">
                <a:xfrm>
                  <a:off x="4869" y="3042"/>
                  <a:ext cx="48" cy="62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444" name="Oval 110"/>
                <p:cNvSpPr>
                  <a:spLocks noChangeArrowheads="1"/>
                </p:cNvSpPr>
                <p:nvPr/>
              </p:nvSpPr>
              <p:spPr bwMode="auto">
                <a:xfrm>
                  <a:off x="4923" y="3114"/>
                  <a:ext cx="48" cy="62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445" name="Oval 111"/>
                <p:cNvSpPr>
                  <a:spLocks noChangeArrowheads="1"/>
                </p:cNvSpPr>
                <p:nvPr/>
              </p:nvSpPr>
              <p:spPr bwMode="auto">
                <a:xfrm>
                  <a:off x="4830" y="3102"/>
                  <a:ext cx="48" cy="62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446" name="Oval 112"/>
                <p:cNvSpPr>
                  <a:spLocks noChangeArrowheads="1"/>
                </p:cNvSpPr>
                <p:nvPr/>
              </p:nvSpPr>
              <p:spPr bwMode="auto">
                <a:xfrm>
                  <a:off x="4896" y="3072"/>
                  <a:ext cx="48" cy="62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7436" name="Oval 113"/>
              <p:cNvSpPr>
                <a:spLocks noChangeArrowheads="1"/>
              </p:cNvSpPr>
              <p:nvPr/>
            </p:nvSpPr>
            <p:spPr bwMode="auto">
              <a:xfrm rot="10466403">
                <a:off x="4912" y="3179"/>
                <a:ext cx="47" cy="59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437" name="Oval 114"/>
              <p:cNvSpPr>
                <a:spLocks noChangeArrowheads="1"/>
              </p:cNvSpPr>
              <p:nvPr/>
            </p:nvSpPr>
            <p:spPr bwMode="auto">
              <a:xfrm rot="10466403">
                <a:off x="4894" y="3213"/>
                <a:ext cx="47" cy="60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438" name="Oval 115"/>
              <p:cNvSpPr>
                <a:spLocks noChangeArrowheads="1"/>
              </p:cNvSpPr>
              <p:nvPr/>
            </p:nvSpPr>
            <p:spPr bwMode="auto">
              <a:xfrm rot="10466403">
                <a:off x="4835" y="3149"/>
                <a:ext cx="47" cy="60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439" name="Oval 116"/>
              <p:cNvSpPr>
                <a:spLocks noChangeArrowheads="1"/>
              </p:cNvSpPr>
              <p:nvPr/>
            </p:nvSpPr>
            <p:spPr bwMode="auto">
              <a:xfrm rot="10466403">
                <a:off x="4926" y="3151"/>
                <a:ext cx="47" cy="59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440" name="Oval 117"/>
              <p:cNvSpPr>
                <a:spLocks noChangeArrowheads="1"/>
              </p:cNvSpPr>
              <p:nvPr/>
            </p:nvSpPr>
            <p:spPr bwMode="auto">
              <a:xfrm rot="10466403">
                <a:off x="4865" y="3186"/>
                <a:ext cx="47" cy="60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441" name="Oval 118"/>
              <p:cNvSpPr>
                <a:spLocks noChangeArrowheads="1"/>
              </p:cNvSpPr>
              <p:nvPr/>
            </p:nvSpPr>
            <p:spPr bwMode="auto">
              <a:xfrm rot="10466403">
                <a:off x="4878" y="3129"/>
                <a:ext cx="47" cy="60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78" name="Group 119"/>
          <p:cNvGrpSpPr>
            <a:grpSpLocks/>
          </p:cNvGrpSpPr>
          <p:nvPr/>
        </p:nvGrpSpPr>
        <p:grpSpPr bwMode="auto">
          <a:xfrm>
            <a:off x="3151188" y="4387850"/>
            <a:ext cx="852487" cy="1192213"/>
            <a:chOff x="941" y="2311"/>
            <a:chExt cx="822" cy="761"/>
          </a:xfrm>
        </p:grpSpPr>
        <p:sp>
          <p:nvSpPr>
            <p:cNvPr id="37335" name="Freeform 120"/>
            <p:cNvSpPr>
              <a:spLocks/>
            </p:cNvSpPr>
            <p:nvPr/>
          </p:nvSpPr>
          <p:spPr bwMode="auto">
            <a:xfrm>
              <a:off x="1194" y="2326"/>
              <a:ext cx="99" cy="167"/>
            </a:xfrm>
            <a:custGeom>
              <a:avLst/>
              <a:gdLst>
                <a:gd name="T0" fmla="*/ 30 w 126"/>
                <a:gd name="T1" fmla="*/ 0 h 204"/>
                <a:gd name="T2" fmla="*/ 22 w 126"/>
                <a:gd name="T3" fmla="*/ 9 h 204"/>
                <a:gd name="T4" fmla="*/ 17 w 126"/>
                <a:gd name="T5" fmla="*/ 34 h 204"/>
                <a:gd name="T6" fmla="*/ 0 w 126"/>
                <a:gd name="T7" fmla="*/ 61 h 2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6" h="204">
                  <a:moveTo>
                    <a:pt x="126" y="0"/>
                  </a:moveTo>
                  <a:cubicBezTo>
                    <a:pt x="118" y="12"/>
                    <a:pt x="103" y="18"/>
                    <a:pt x="96" y="30"/>
                  </a:cubicBezTo>
                  <a:cubicBezTo>
                    <a:pt x="80" y="56"/>
                    <a:pt x="82" y="87"/>
                    <a:pt x="72" y="114"/>
                  </a:cubicBezTo>
                  <a:cubicBezTo>
                    <a:pt x="58" y="152"/>
                    <a:pt x="28" y="176"/>
                    <a:pt x="0" y="20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336" name="Freeform 121"/>
            <p:cNvSpPr>
              <a:spLocks/>
            </p:cNvSpPr>
            <p:nvPr/>
          </p:nvSpPr>
          <p:spPr bwMode="auto">
            <a:xfrm flipH="1">
              <a:off x="1312" y="2331"/>
              <a:ext cx="47" cy="569"/>
            </a:xfrm>
            <a:custGeom>
              <a:avLst/>
              <a:gdLst>
                <a:gd name="T0" fmla="*/ 83 w 42"/>
                <a:gd name="T1" fmla="*/ 0 h 300"/>
                <a:gd name="T2" fmla="*/ 24 w 42"/>
                <a:gd name="T3" fmla="*/ 2238 h 300"/>
                <a:gd name="T4" fmla="*/ 0 w 42"/>
                <a:gd name="T5" fmla="*/ 3911 h 300"/>
                <a:gd name="T6" fmla="*/ 60 w 42"/>
                <a:gd name="T7" fmla="*/ 13965 h 3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300">
                  <a:moveTo>
                    <a:pt x="42" y="0"/>
                  </a:moveTo>
                  <a:cubicBezTo>
                    <a:pt x="34" y="12"/>
                    <a:pt x="17" y="37"/>
                    <a:pt x="12" y="48"/>
                  </a:cubicBezTo>
                  <a:cubicBezTo>
                    <a:pt x="7" y="60"/>
                    <a:pt x="0" y="84"/>
                    <a:pt x="0" y="84"/>
                  </a:cubicBezTo>
                  <a:cubicBezTo>
                    <a:pt x="7" y="160"/>
                    <a:pt x="30" y="221"/>
                    <a:pt x="30" y="30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337" name="Freeform 122"/>
            <p:cNvSpPr>
              <a:spLocks/>
            </p:cNvSpPr>
            <p:nvPr/>
          </p:nvSpPr>
          <p:spPr bwMode="auto">
            <a:xfrm>
              <a:off x="1282" y="2311"/>
              <a:ext cx="80" cy="388"/>
            </a:xfrm>
            <a:custGeom>
              <a:avLst/>
              <a:gdLst>
                <a:gd name="T0" fmla="*/ 8 w 102"/>
                <a:gd name="T1" fmla="*/ 0 h 474"/>
                <a:gd name="T2" fmla="*/ 2 w 102"/>
                <a:gd name="T3" fmla="*/ 58 h 474"/>
                <a:gd name="T4" fmla="*/ 16 w 102"/>
                <a:gd name="T5" fmla="*/ 78 h 474"/>
                <a:gd name="T6" fmla="*/ 19 w 102"/>
                <a:gd name="T7" fmla="*/ 130 h 474"/>
                <a:gd name="T8" fmla="*/ 16 w 102"/>
                <a:gd name="T9" fmla="*/ 141 h 474"/>
                <a:gd name="T10" fmla="*/ 16 w 102"/>
                <a:gd name="T11" fmla="*/ 142 h 4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2" h="474">
                  <a:moveTo>
                    <a:pt x="32" y="0"/>
                  </a:moveTo>
                  <a:cubicBezTo>
                    <a:pt x="0" y="65"/>
                    <a:pt x="12" y="106"/>
                    <a:pt x="8" y="192"/>
                  </a:cubicBezTo>
                  <a:cubicBezTo>
                    <a:pt x="16" y="223"/>
                    <a:pt x="41" y="240"/>
                    <a:pt x="68" y="258"/>
                  </a:cubicBezTo>
                  <a:cubicBezTo>
                    <a:pt x="102" y="309"/>
                    <a:pt x="86" y="375"/>
                    <a:pt x="80" y="432"/>
                  </a:cubicBezTo>
                  <a:cubicBezTo>
                    <a:pt x="79" y="445"/>
                    <a:pt x="68" y="455"/>
                    <a:pt x="68" y="468"/>
                  </a:cubicBezTo>
                  <a:cubicBezTo>
                    <a:pt x="68" y="470"/>
                    <a:pt x="68" y="472"/>
                    <a:pt x="68" y="47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338" name="Freeform 123"/>
            <p:cNvSpPr>
              <a:spLocks/>
            </p:cNvSpPr>
            <p:nvPr/>
          </p:nvSpPr>
          <p:spPr bwMode="auto">
            <a:xfrm>
              <a:off x="1321" y="2321"/>
              <a:ext cx="122" cy="270"/>
            </a:xfrm>
            <a:custGeom>
              <a:avLst/>
              <a:gdLst>
                <a:gd name="T0" fmla="*/ 0 w 156"/>
                <a:gd name="T1" fmla="*/ 0 h 330"/>
                <a:gd name="T2" fmla="*/ 22 w 156"/>
                <a:gd name="T3" fmla="*/ 20 h 330"/>
                <a:gd name="T4" fmla="*/ 32 w 156"/>
                <a:gd name="T5" fmla="*/ 35 h 330"/>
                <a:gd name="T6" fmla="*/ 35 w 156"/>
                <a:gd name="T7" fmla="*/ 99 h 3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6" h="330">
                  <a:moveTo>
                    <a:pt x="0" y="0"/>
                  </a:moveTo>
                  <a:cubicBezTo>
                    <a:pt x="25" y="42"/>
                    <a:pt x="53" y="49"/>
                    <a:pt x="96" y="66"/>
                  </a:cubicBezTo>
                  <a:cubicBezTo>
                    <a:pt x="109" y="85"/>
                    <a:pt x="125" y="101"/>
                    <a:pt x="138" y="120"/>
                  </a:cubicBezTo>
                  <a:cubicBezTo>
                    <a:pt x="144" y="191"/>
                    <a:pt x="156" y="259"/>
                    <a:pt x="156" y="33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339" name="Freeform 124"/>
            <p:cNvSpPr>
              <a:spLocks/>
            </p:cNvSpPr>
            <p:nvPr/>
          </p:nvSpPr>
          <p:spPr bwMode="auto">
            <a:xfrm>
              <a:off x="1312" y="2361"/>
              <a:ext cx="287" cy="211"/>
            </a:xfrm>
            <a:custGeom>
              <a:avLst/>
              <a:gdLst>
                <a:gd name="T0" fmla="*/ 0 w 366"/>
                <a:gd name="T1" fmla="*/ 0 h 258"/>
                <a:gd name="T2" fmla="*/ 5 w 366"/>
                <a:gd name="T3" fmla="*/ 20 h 258"/>
                <a:gd name="T4" fmla="*/ 16 w 366"/>
                <a:gd name="T5" fmla="*/ 41 h 258"/>
                <a:gd name="T6" fmla="*/ 85 w 366"/>
                <a:gd name="T7" fmla="*/ 77 h 2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6" h="258">
                  <a:moveTo>
                    <a:pt x="0" y="0"/>
                  </a:moveTo>
                  <a:cubicBezTo>
                    <a:pt x="13" y="19"/>
                    <a:pt x="11" y="47"/>
                    <a:pt x="24" y="66"/>
                  </a:cubicBezTo>
                  <a:cubicBezTo>
                    <a:pt x="39" y="89"/>
                    <a:pt x="51" y="116"/>
                    <a:pt x="66" y="138"/>
                  </a:cubicBezTo>
                  <a:cubicBezTo>
                    <a:pt x="122" y="222"/>
                    <a:pt x="270" y="258"/>
                    <a:pt x="366" y="25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340" name="Freeform 125"/>
            <p:cNvSpPr>
              <a:spLocks/>
            </p:cNvSpPr>
            <p:nvPr/>
          </p:nvSpPr>
          <p:spPr bwMode="auto">
            <a:xfrm>
              <a:off x="974" y="2492"/>
              <a:ext cx="220" cy="94"/>
            </a:xfrm>
            <a:custGeom>
              <a:avLst/>
              <a:gdLst>
                <a:gd name="T0" fmla="*/ 64 w 282"/>
                <a:gd name="T1" fmla="*/ 2 h 115"/>
                <a:gd name="T2" fmla="*/ 42 w 282"/>
                <a:gd name="T3" fmla="*/ 4 h 115"/>
                <a:gd name="T4" fmla="*/ 29 w 282"/>
                <a:gd name="T5" fmla="*/ 15 h 115"/>
                <a:gd name="T6" fmla="*/ 0 w 282"/>
                <a:gd name="T7" fmla="*/ 34 h 1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115">
                  <a:moveTo>
                    <a:pt x="282" y="7"/>
                  </a:moveTo>
                  <a:cubicBezTo>
                    <a:pt x="248" y="0"/>
                    <a:pt x="219" y="2"/>
                    <a:pt x="186" y="13"/>
                  </a:cubicBezTo>
                  <a:cubicBezTo>
                    <a:pt x="168" y="31"/>
                    <a:pt x="151" y="33"/>
                    <a:pt x="132" y="49"/>
                  </a:cubicBezTo>
                  <a:cubicBezTo>
                    <a:pt x="90" y="84"/>
                    <a:pt x="56" y="115"/>
                    <a:pt x="0" y="115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79" name="Group 126"/>
            <p:cNvGrpSpPr>
              <a:grpSpLocks/>
            </p:cNvGrpSpPr>
            <p:nvPr/>
          </p:nvGrpSpPr>
          <p:grpSpPr bwMode="auto">
            <a:xfrm>
              <a:off x="941" y="2508"/>
              <a:ext cx="178" cy="201"/>
              <a:chOff x="2004" y="2820"/>
              <a:chExt cx="228" cy="246"/>
            </a:xfrm>
          </p:grpSpPr>
          <p:sp>
            <p:nvSpPr>
              <p:cNvPr id="37420" name="Freeform 127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21" name="Freeform 128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22" name="Freeform 129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23" name="Freeform 130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24" name="Freeform 131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0" name="Group 132"/>
            <p:cNvGrpSpPr>
              <a:grpSpLocks/>
            </p:cNvGrpSpPr>
            <p:nvPr/>
          </p:nvGrpSpPr>
          <p:grpSpPr bwMode="auto">
            <a:xfrm>
              <a:off x="1166" y="2670"/>
              <a:ext cx="179" cy="201"/>
              <a:chOff x="2004" y="2820"/>
              <a:chExt cx="228" cy="246"/>
            </a:xfrm>
          </p:grpSpPr>
          <p:sp>
            <p:nvSpPr>
              <p:cNvPr id="37415" name="Freeform 133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16" name="Freeform 134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17" name="Freeform 135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18" name="Freeform 136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19" name="Freeform 137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1" name="Group 138"/>
            <p:cNvGrpSpPr>
              <a:grpSpLocks/>
            </p:cNvGrpSpPr>
            <p:nvPr/>
          </p:nvGrpSpPr>
          <p:grpSpPr bwMode="auto">
            <a:xfrm flipH="1">
              <a:off x="1368" y="2361"/>
              <a:ext cx="179" cy="201"/>
              <a:chOff x="2004" y="2820"/>
              <a:chExt cx="228" cy="246"/>
            </a:xfrm>
          </p:grpSpPr>
          <p:sp>
            <p:nvSpPr>
              <p:cNvPr id="37410" name="Freeform 139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11" name="Freeform 140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12" name="Freeform 141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13" name="Freeform 142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14" name="Freeform 143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2" name="Group 144"/>
            <p:cNvGrpSpPr>
              <a:grpSpLocks/>
            </p:cNvGrpSpPr>
            <p:nvPr/>
          </p:nvGrpSpPr>
          <p:grpSpPr bwMode="auto">
            <a:xfrm>
              <a:off x="1138" y="2361"/>
              <a:ext cx="113" cy="201"/>
              <a:chOff x="2004" y="2820"/>
              <a:chExt cx="228" cy="246"/>
            </a:xfrm>
          </p:grpSpPr>
          <p:sp>
            <p:nvSpPr>
              <p:cNvPr id="37405" name="Freeform 145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06" name="Freeform 146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07" name="Freeform 147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08" name="Freeform 148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09" name="Freeform 149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3" name="Group 150"/>
            <p:cNvGrpSpPr>
              <a:grpSpLocks/>
            </p:cNvGrpSpPr>
            <p:nvPr/>
          </p:nvGrpSpPr>
          <p:grpSpPr bwMode="auto">
            <a:xfrm flipH="1">
              <a:off x="1340" y="2518"/>
              <a:ext cx="66" cy="201"/>
              <a:chOff x="2004" y="2820"/>
              <a:chExt cx="228" cy="246"/>
            </a:xfrm>
          </p:grpSpPr>
          <p:sp>
            <p:nvSpPr>
              <p:cNvPr id="37400" name="Freeform 151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01" name="Freeform 152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02" name="Freeform 153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03" name="Freeform 154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04" name="Freeform 155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4" name="Group 156"/>
            <p:cNvGrpSpPr>
              <a:grpSpLocks/>
            </p:cNvGrpSpPr>
            <p:nvPr/>
          </p:nvGrpSpPr>
          <p:grpSpPr bwMode="auto">
            <a:xfrm flipH="1">
              <a:off x="1298" y="2439"/>
              <a:ext cx="178" cy="201"/>
              <a:chOff x="2004" y="2820"/>
              <a:chExt cx="228" cy="246"/>
            </a:xfrm>
          </p:grpSpPr>
          <p:sp>
            <p:nvSpPr>
              <p:cNvPr id="37395" name="Freeform 157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96" name="Freeform 158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97" name="Freeform 159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98" name="Freeform 160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99" name="Freeform 161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5" name="Group 162"/>
            <p:cNvGrpSpPr>
              <a:grpSpLocks/>
            </p:cNvGrpSpPr>
            <p:nvPr/>
          </p:nvGrpSpPr>
          <p:grpSpPr bwMode="auto">
            <a:xfrm flipH="1">
              <a:off x="1298" y="2650"/>
              <a:ext cx="178" cy="201"/>
              <a:chOff x="2004" y="2820"/>
              <a:chExt cx="228" cy="246"/>
            </a:xfrm>
          </p:grpSpPr>
          <p:sp>
            <p:nvSpPr>
              <p:cNvPr id="37390" name="Freeform 163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91" name="Freeform 164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92" name="Freeform 165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93" name="Freeform 166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94" name="Freeform 167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6" name="Group 168"/>
            <p:cNvGrpSpPr>
              <a:grpSpLocks/>
            </p:cNvGrpSpPr>
            <p:nvPr/>
          </p:nvGrpSpPr>
          <p:grpSpPr bwMode="auto">
            <a:xfrm flipH="1">
              <a:off x="1364" y="2518"/>
              <a:ext cx="178" cy="201"/>
              <a:chOff x="2004" y="2820"/>
              <a:chExt cx="228" cy="246"/>
            </a:xfrm>
          </p:grpSpPr>
          <p:sp>
            <p:nvSpPr>
              <p:cNvPr id="37385" name="Freeform 169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6" name="Freeform 170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7" name="Freeform 171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8" name="Freeform 172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9" name="Freeform 173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7" name="Group 174"/>
            <p:cNvGrpSpPr>
              <a:grpSpLocks/>
            </p:cNvGrpSpPr>
            <p:nvPr/>
          </p:nvGrpSpPr>
          <p:grpSpPr bwMode="auto">
            <a:xfrm flipH="1">
              <a:off x="1443" y="2591"/>
              <a:ext cx="179" cy="201"/>
              <a:chOff x="2004" y="2820"/>
              <a:chExt cx="228" cy="246"/>
            </a:xfrm>
          </p:grpSpPr>
          <p:sp>
            <p:nvSpPr>
              <p:cNvPr id="37380" name="Freeform 175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1" name="Freeform 176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2" name="Freeform 177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3" name="Freeform 178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4" name="Freeform 179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8" name="Group 180"/>
            <p:cNvGrpSpPr>
              <a:grpSpLocks/>
            </p:cNvGrpSpPr>
            <p:nvPr/>
          </p:nvGrpSpPr>
          <p:grpSpPr bwMode="auto">
            <a:xfrm flipH="1">
              <a:off x="1584" y="2572"/>
              <a:ext cx="179" cy="201"/>
              <a:chOff x="2004" y="2820"/>
              <a:chExt cx="228" cy="246"/>
            </a:xfrm>
          </p:grpSpPr>
          <p:sp>
            <p:nvSpPr>
              <p:cNvPr id="37375" name="Freeform 181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6" name="Freeform 182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7" name="Freeform 183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8" name="Freeform 184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9" name="Freeform 185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9" name="Group 186"/>
            <p:cNvGrpSpPr>
              <a:grpSpLocks/>
            </p:cNvGrpSpPr>
            <p:nvPr/>
          </p:nvGrpSpPr>
          <p:grpSpPr bwMode="auto">
            <a:xfrm flipH="1">
              <a:off x="1411" y="2390"/>
              <a:ext cx="178" cy="201"/>
              <a:chOff x="2004" y="2820"/>
              <a:chExt cx="228" cy="246"/>
            </a:xfrm>
          </p:grpSpPr>
          <p:sp>
            <p:nvSpPr>
              <p:cNvPr id="37370" name="Freeform 187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1" name="Freeform 188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2" name="Freeform 189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3" name="Freeform 190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4" name="Freeform 191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0" name="Group 192"/>
            <p:cNvGrpSpPr>
              <a:grpSpLocks/>
            </p:cNvGrpSpPr>
            <p:nvPr/>
          </p:nvGrpSpPr>
          <p:grpSpPr bwMode="auto">
            <a:xfrm>
              <a:off x="1209" y="2841"/>
              <a:ext cx="112" cy="202"/>
              <a:chOff x="2004" y="2820"/>
              <a:chExt cx="228" cy="246"/>
            </a:xfrm>
          </p:grpSpPr>
          <p:sp>
            <p:nvSpPr>
              <p:cNvPr id="37365" name="Freeform 193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66" name="Freeform 194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67" name="Freeform 195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68" name="Freeform 196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69" name="Freeform 197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1" name="Group 198"/>
            <p:cNvGrpSpPr>
              <a:grpSpLocks/>
            </p:cNvGrpSpPr>
            <p:nvPr/>
          </p:nvGrpSpPr>
          <p:grpSpPr bwMode="auto">
            <a:xfrm flipH="1">
              <a:off x="1326" y="2871"/>
              <a:ext cx="179" cy="201"/>
              <a:chOff x="2004" y="2820"/>
              <a:chExt cx="228" cy="246"/>
            </a:xfrm>
          </p:grpSpPr>
          <p:sp>
            <p:nvSpPr>
              <p:cNvPr id="37360" name="Freeform 199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61" name="Freeform 200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62" name="Freeform 201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63" name="Freeform 202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64" name="Freeform 203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2" name="Group 204"/>
            <p:cNvGrpSpPr>
              <a:grpSpLocks/>
            </p:cNvGrpSpPr>
            <p:nvPr/>
          </p:nvGrpSpPr>
          <p:grpSpPr bwMode="auto">
            <a:xfrm flipH="1">
              <a:off x="1124" y="2503"/>
              <a:ext cx="179" cy="201"/>
              <a:chOff x="2004" y="2820"/>
              <a:chExt cx="228" cy="246"/>
            </a:xfrm>
          </p:grpSpPr>
          <p:sp>
            <p:nvSpPr>
              <p:cNvPr id="37355" name="Freeform 205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56" name="Freeform 206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57" name="Freeform 207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58" name="Freeform 208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59" name="Freeform 209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36874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475" y="1679575"/>
            <a:ext cx="37338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5" name="AutoShape 11"/>
          <p:cNvSpPr>
            <a:spLocks noChangeArrowheads="1"/>
          </p:cNvSpPr>
          <p:nvPr/>
        </p:nvSpPr>
        <p:spPr bwMode="auto">
          <a:xfrm>
            <a:off x="695325" y="4364038"/>
            <a:ext cx="979488" cy="385762"/>
          </a:xfrm>
          <a:prstGeom prst="rightArrow">
            <a:avLst>
              <a:gd name="adj1" fmla="val 46352"/>
              <a:gd name="adj2" fmla="val 61173"/>
            </a:avLst>
          </a:prstGeom>
          <a:solidFill>
            <a:srgbClr val="CDD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6876" name="Picture 617" descr="MCj0440405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0625" y="914400"/>
            <a:ext cx="7889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93" name="Group 419"/>
          <p:cNvGrpSpPr>
            <a:grpSpLocks/>
          </p:cNvGrpSpPr>
          <p:nvPr/>
        </p:nvGrpSpPr>
        <p:grpSpPr bwMode="auto">
          <a:xfrm>
            <a:off x="2738438" y="3722688"/>
            <a:ext cx="261937" cy="590550"/>
            <a:chOff x="6215573" y="1219200"/>
            <a:chExt cx="261426" cy="590550"/>
          </a:xfrm>
        </p:grpSpPr>
        <p:sp>
          <p:nvSpPr>
            <p:cNvPr id="421" name="Freeform 420"/>
            <p:cNvSpPr/>
            <p:nvPr/>
          </p:nvSpPr>
          <p:spPr>
            <a:xfrm>
              <a:off x="6215573" y="1371600"/>
              <a:ext cx="139427" cy="438150"/>
            </a:xfrm>
            <a:custGeom>
              <a:avLst/>
              <a:gdLst>
                <a:gd name="connsiteX0" fmla="*/ 13778 w 278081"/>
                <a:gd name="connsiteY0" fmla="*/ 6001 h 587026"/>
                <a:gd name="connsiteX1" fmla="*/ 213803 w 278081"/>
                <a:gd name="connsiteY1" fmla="*/ 34576 h 587026"/>
                <a:gd name="connsiteX2" fmla="*/ 242378 w 278081"/>
                <a:gd name="connsiteY2" fmla="*/ 63151 h 587026"/>
                <a:gd name="connsiteX3" fmla="*/ 251903 w 278081"/>
                <a:gd name="connsiteY3" fmla="*/ 587026 h 587026"/>
                <a:gd name="connsiteX4" fmla="*/ 194753 w 278081"/>
                <a:gd name="connsiteY4" fmla="*/ 539401 h 587026"/>
                <a:gd name="connsiteX5" fmla="*/ 185228 w 278081"/>
                <a:gd name="connsiteY5" fmla="*/ 510826 h 587026"/>
                <a:gd name="connsiteX6" fmla="*/ 175703 w 278081"/>
                <a:gd name="connsiteY6" fmla="*/ 139351 h 587026"/>
                <a:gd name="connsiteX7" fmla="*/ 137603 w 278081"/>
                <a:gd name="connsiteY7" fmla="*/ 82201 h 587026"/>
                <a:gd name="connsiteX8" fmla="*/ 109028 w 278081"/>
                <a:gd name="connsiteY8" fmla="*/ 72676 h 587026"/>
                <a:gd name="connsiteX9" fmla="*/ 89978 w 278081"/>
                <a:gd name="connsiteY9" fmla="*/ 44101 h 587026"/>
                <a:gd name="connsiteX10" fmla="*/ 13778 w 278081"/>
                <a:gd name="connsiteY10" fmla="*/ 6001 h 58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8081" h="587026">
                  <a:moveTo>
                    <a:pt x="13778" y="6001"/>
                  </a:moveTo>
                  <a:cubicBezTo>
                    <a:pt x="34415" y="4414"/>
                    <a:pt x="153932" y="-15317"/>
                    <a:pt x="213803" y="34576"/>
                  </a:cubicBezTo>
                  <a:cubicBezTo>
                    <a:pt x="224151" y="43200"/>
                    <a:pt x="232853" y="53626"/>
                    <a:pt x="242378" y="63151"/>
                  </a:cubicBezTo>
                  <a:cubicBezTo>
                    <a:pt x="310635" y="267923"/>
                    <a:pt x="261838" y="100225"/>
                    <a:pt x="251903" y="587026"/>
                  </a:cubicBezTo>
                  <a:cubicBezTo>
                    <a:pt x="230818" y="572969"/>
                    <a:pt x="209421" y="561403"/>
                    <a:pt x="194753" y="539401"/>
                  </a:cubicBezTo>
                  <a:cubicBezTo>
                    <a:pt x="189184" y="531047"/>
                    <a:pt x="188403" y="520351"/>
                    <a:pt x="185228" y="510826"/>
                  </a:cubicBezTo>
                  <a:cubicBezTo>
                    <a:pt x="182053" y="387001"/>
                    <a:pt x="181595" y="263076"/>
                    <a:pt x="175703" y="139351"/>
                  </a:cubicBezTo>
                  <a:cubicBezTo>
                    <a:pt x="174557" y="115286"/>
                    <a:pt x="156321" y="94680"/>
                    <a:pt x="137603" y="82201"/>
                  </a:cubicBezTo>
                  <a:cubicBezTo>
                    <a:pt x="129249" y="76632"/>
                    <a:pt x="118553" y="75851"/>
                    <a:pt x="109028" y="72676"/>
                  </a:cubicBezTo>
                  <a:cubicBezTo>
                    <a:pt x="102678" y="63151"/>
                    <a:pt x="99686" y="50168"/>
                    <a:pt x="89978" y="44101"/>
                  </a:cubicBezTo>
                  <a:cubicBezTo>
                    <a:pt x="-19195" y="-24132"/>
                    <a:pt x="-6859" y="7588"/>
                    <a:pt x="13778" y="6001"/>
                  </a:cubicBezTo>
                  <a:close/>
                </a:path>
              </a:pathLst>
            </a:custGeom>
            <a:solidFill>
              <a:srgbClr val="0099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24" name="Freeform 423"/>
            <p:cNvSpPr/>
            <p:nvPr/>
          </p:nvSpPr>
          <p:spPr>
            <a:xfrm flipH="1">
              <a:off x="6324896" y="1219200"/>
              <a:ext cx="152103" cy="503237"/>
            </a:xfrm>
            <a:custGeom>
              <a:avLst/>
              <a:gdLst>
                <a:gd name="connsiteX0" fmla="*/ 13778 w 278081"/>
                <a:gd name="connsiteY0" fmla="*/ 6001 h 587026"/>
                <a:gd name="connsiteX1" fmla="*/ 213803 w 278081"/>
                <a:gd name="connsiteY1" fmla="*/ 34576 h 587026"/>
                <a:gd name="connsiteX2" fmla="*/ 242378 w 278081"/>
                <a:gd name="connsiteY2" fmla="*/ 63151 h 587026"/>
                <a:gd name="connsiteX3" fmla="*/ 251903 w 278081"/>
                <a:gd name="connsiteY3" fmla="*/ 587026 h 587026"/>
                <a:gd name="connsiteX4" fmla="*/ 194753 w 278081"/>
                <a:gd name="connsiteY4" fmla="*/ 539401 h 587026"/>
                <a:gd name="connsiteX5" fmla="*/ 185228 w 278081"/>
                <a:gd name="connsiteY5" fmla="*/ 510826 h 587026"/>
                <a:gd name="connsiteX6" fmla="*/ 175703 w 278081"/>
                <a:gd name="connsiteY6" fmla="*/ 139351 h 587026"/>
                <a:gd name="connsiteX7" fmla="*/ 137603 w 278081"/>
                <a:gd name="connsiteY7" fmla="*/ 82201 h 587026"/>
                <a:gd name="connsiteX8" fmla="*/ 109028 w 278081"/>
                <a:gd name="connsiteY8" fmla="*/ 72676 h 587026"/>
                <a:gd name="connsiteX9" fmla="*/ 89978 w 278081"/>
                <a:gd name="connsiteY9" fmla="*/ 44101 h 587026"/>
                <a:gd name="connsiteX10" fmla="*/ 13778 w 278081"/>
                <a:gd name="connsiteY10" fmla="*/ 6001 h 58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8081" h="587026">
                  <a:moveTo>
                    <a:pt x="13778" y="6001"/>
                  </a:moveTo>
                  <a:cubicBezTo>
                    <a:pt x="34415" y="4414"/>
                    <a:pt x="153932" y="-15317"/>
                    <a:pt x="213803" y="34576"/>
                  </a:cubicBezTo>
                  <a:cubicBezTo>
                    <a:pt x="224151" y="43200"/>
                    <a:pt x="232853" y="53626"/>
                    <a:pt x="242378" y="63151"/>
                  </a:cubicBezTo>
                  <a:cubicBezTo>
                    <a:pt x="310635" y="267923"/>
                    <a:pt x="261838" y="100225"/>
                    <a:pt x="251903" y="587026"/>
                  </a:cubicBezTo>
                  <a:cubicBezTo>
                    <a:pt x="230818" y="572969"/>
                    <a:pt x="209421" y="561403"/>
                    <a:pt x="194753" y="539401"/>
                  </a:cubicBezTo>
                  <a:cubicBezTo>
                    <a:pt x="189184" y="531047"/>
                    <a:pt x="188403" y="520351"/>
                    <a:pt x="185228" y="510826"/>
                  </a:cubicBezTo>
                  <a:cubicBezTo>
                    <a:pt x="182053" y="387001"/>
                    <a:pt x="181595" y="263076"/>
                    <a:pt x="175703" y="139351"/>
                  </a:cubicBezTo>
                  <a:cubicBezTo>
                    <a:pt x="174557" y="115286"/>
                    <a:pt x="156321" y="94680"/>
                    <a:pt x="137603" y="82201"/>
                  </a:cubicBezTo>
                  <a:cubicBezTo>
                    <a:pt x="129249" y="76632"/>
                    <a:pt x="118553" y="75851"/>
                    <a:pt x="109028" y="72676"/>
                  </a:cubicBezTo>
                  <a:cubicBezTo>
                    <a:pt x="102678" y="63151"/>
                    <a:pt x="99686" y="50168"/>
                    <a:pt x="89978" y="44101"/>
                  </a:cubicBezTo>
                  <a:cubicBezTo>
                    <a:pt x="-19195" y="-24132"/>
                    <a:pt x="-6859" y="7588"/>
                    <a:pt x="13778" y="6001"/>
                  </a:cubicBezTo>
                  <a:close/>
                </a:path>
              </a:pathLst>
            </a:custGeom>
            <a:solidFill>
              <a:srgbClr val="0099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796" name="Group 119"/>
          <p:cNvGrpSpPr>
            <a:grpSpLocks/>
          </p:cNvGrpSpPr>
          <p:nvPr/>
        </p:nvGrpSpPr>
        <p:grpSpPr bwMode="auto">
          <a:xfrm>
            <a:off x="2743200" y="4256088"/>
            <a:ext cx="314325" cy="438150"/>
            <a:chOff x="941" y="2311"/>
            <a:chExt cx="822" cy="761"/>
          </a:xfrm>
        </p:grpSpPr>
        <p:sp>
          <p:nvSpPr>
            <p:cNvPr id="37243" name="Freeform 120"/>
            <p:cNvSpPr>
              <a:spLocks/>
            </p:cNvSpPr>
            <p:nvPr/>
          </p:nvSpPr>
          <p:spPr bwMode="auto">
            <a:xfrm>
              <a:off x="1194" y="2326"/>
              <a:ext cx="99" cy="167"/>
            </a:xfrm>
            <a:custGeom>
              <a:avLst/>
              <a:gdLst>
                <a:gd name="T0" fmla="*/ 30 w 126"/>
                <a:gd name="T1" fmla="*/ 0 h 204"/>
                <a:gd name="T2" fmla="*/ 22 w 126"/>
                <a:gd name="T3" fmla="*/ 9 h 204"/>
                <a:gd name="T4" fmla="*/ 17 w 126"/>
                <a:gd name="T5" fmla="*/ 34 h 204"/>
                <a:gd name="T6" fmla="*/ 0 w 126"/>
                <a:gd name="T7" fmla="*/ 61 h 2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6" h="204">
                  <a:moveTo>
                    <a:pt x="126" y="0"/>
                  </a:moveTo>
                  <a:cubicBezTo>
                    <a:pt x="118" y="12"/>
                    <a:pt x="103" y="18"/>
                    <a:pt x="96" y="30"/>
                  </a:cubicBezTo>
                  <a:cubicBezTo>
                    <a:pt x="80" y="56"/>
                    <a:pt x="82" y="87"/>
                    <a:pt x="72" y="114"/>
                  </a:cubicBezTo>
                  <a:cubicBezTo>
                    <a:pt x="58" y="152"/>
                    <a:pt x="28" y="176"/>
                    <a:pt x="0" y="20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244" name="Freeform 121"/>
            <p:cNvSpPr>
              <a:spLocks/>
            </p:cNvSpPr>
            <p:nvPr/>
          </p:nvSpPr>
          <p:spPr bwMode="auto">
            <a:xfrm flipH="1">
              <a:off x="1312" y="2331"/>
              <a:ext cx="47" cy="569"/>
            </a:xfrm>
            <a:custGeom>
              <a:avLst/>
              <a:gdLst>
                <a:gd name="T0" fmla="*/ 83 w 42"/>
                <a:gd name="T1" fmla="*/ 0 h 300"/>
                <a:gd name="T2" fmla="*/ 24 w 42"/>
                <a:gd name="T3" fmla="*/ 2238 h 300"/>
                <a:gd name="T4" fmla="*/ 0 w 42"/>
                <a:gd name="T5" fmla="*/ 3911 h 300"/>
                <a:gd name="T6" fmla="*/ 60 w 42"/>
                <a:gd name="T7" fmla="*/ 13965 h 3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300">
                  <a:moveTo>
                    <a:pt x="42" y="0"/>
                  </a:moveTo>
                  <a:cubicBezTo>
                    <a:pt x="34" y="12"/>
                    <a:pt x="17" y="37"/>
                    <a:pt x="12" y="48"/>
                  </a:cubicBezTo>
                  <a:cubicBezTo>
                    <a:pt x="7" y="60"/>
                    <a:pt x="0" y="84"/>
                    <a:pt x="0" y="84"/>
                  </a:cubicBezTo>
                  <a:cubicBezTo>
                    <a:pt x="7" y="160"/>
                    <a:pt x="30" y="221"/>
                    <a:pt x="30" y="30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245" name="Freeform 122"/>
            <p:cNvSpPr>
              <a:spLocks/>
            </p:cNvSpPr>
            <p:nvPr/>
          </p:nvSpPr>
          <p:spPr bwMode="auto">
            <a:xfrm>
              <a:off x="1282" y="2311"/>
              <a:ext cx="80" cy="388"/>
            </a:xfrm>
            <a:custGeom>
              <a:avLst/>
              <a:gdLst>
                <a:gd name="T0" fmla="*/ 8 w 102"/>
                <a:gd name="T1" fmla="*/ 0 h 474"/>
                <a:gd name="T2" fmla="*/ 2 w 102"/>
                <a:gd name="T3" fmla="*/ 58 h 474"/>
                <a:gd name="T4" fmla="*/ 16 w 102"/>
                <a:gd name="T5" fmla="*/ 78 h 474"/>
                <a:gd name="T6" fmla="*/ 19 w 102"/>
                <a:gd name="T7" fmla="*/ 130 h 474"/>
                <a:gd name="T8" fmla="*/ 16 w 102"/>
                <a:gd name="T9" fmla="*/ 141 h 474"/>
                <a:gd name="T10" fmla="*/ 16 w 102"/>
                <a:gd name="T11" fmla="*/ 142 h 4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2" h="474">
                  <a:moveTo>
                    <a:pt x="32" y="0"/>
                  </a:moveTo>
                  <a:cubicBezTo>
                    <a:pt x="0" y="65"/>
                    <a:pt x="12" y="106"/>
                    <a:pt x="8" y="192"/>
                  </a:cubicBezTo>
                  <a:cubicBezTo>
                    <a:pt x="16" y="223"/>
                    <a:pt x="41" y="240"/>
                    <a:pt x="68" y="258"/>
                  </a:cubicBezTo>
                  <a:cubicBezTo>
                    <a:pt x="102" y="309"/>
                    <a:pt x="86" y="375"/>
                    <a:pt x="80" y="432"/>
                  </a:cubicBezTo>
                  <a:cubicBezTo>
                    <a:pt x="79" y="445"/>
                    <a:pt x="68" y="455"/>
                    <a:pt x="68" y="468"/>
                  </a:cubicBezTo>
                  <a:cubicBezTo>
                    <a:pt x="68" y="470"/>
                    <a:pt x="68" y="472"/>
                    <a:pt x="68" y="47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246" name="Freeform 123"/>
            <p:cNvSpPr>
              <a:spLocks/>
            </p:cNvSpPr>
            <p:nvPr/>
          </p:nvSpPr>
          <p:spPr bwMode="auto">
            <a:xfrm>
              <a:off x="1321" y="2321"/>
              <a:ext cx="122" cy="270"/>
            </a:xfrm>
            <a:custGeom>
              <a:avLst/>
              <a:gdLst>
                <a:gd name="T0" fmla="*/ 0 w 156"/>
                <a:gd name="T1" fmla="*/ 0 h 330"/>
                <a:gd name="T2" fmla="*/ 22 w 156"/>
                <a:gd name="T3" fmla="*/ 20 h 330"/>
                <a:gd name="T4" fmla="*/ 32 w 156"/>
                <a:gd name="T5" fmla="*/ 35 h 330"/>
                <a:gd name="T6" fmla="*/ 35 w 156"/>
                <a:gd name="T7" fmla="*/ 99 h 3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6" h="330">
                  <a:moveTo>
                    <a:pt x="0" y="0"/>
                  </a:moveTo>
                  <a:cubicBezTo>
                    <a:pt x="25" y="42"/>
                    <a:pt x="53" y="49"/>
                    <a:pt x="96" y="66"/>
                  </a:cubicBezTo>
                  <a:cubicBezTo>
                    <a:pt x="109" y="85"/>
                    <a:pt x="125" y="101"/>
                    <a:pt x="138" y="120"/>
                  </a:cubicBezTo>
                  <a:cubicBezTo>
                    <a:pt x="144" y="191"/>
                    <a:pt x="156" y="259"/>
                    <a:pt x="156" y="33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247" name="Freeform 124"/>
            <p:cNvSpPr>
              <a:spLocks/>
            </p:cNvSpPr>
            <p:nvPr/>
          </p:nvSpPr>
          <p:spPr bwMode="auto">
            <a:xfrm>
              <a:off x="1312" y="2361"/>
              <a:ext cx="287" cy="211"/>
            </a:xfrm>
            <a:custGeom>
              <a:avLst/>
              <a:gdLst>
                <a:gd name="T0" fmla="*/ 0 w 366"/>
                <a:gd name="T1" fmla="*/ 0 h 258"/>
                <a:gd name="T2" fmla="*/ 5 w 366"/>
                <a:gd name="T3" fmla="*/ 20 h 258"/>
                <a:gd name="T4" fmla="*/ 16 w 366"/>
                <a:gd name="T5" fmla="*/ 41 h 258"/>
                <a:gd name="T6" fmla="*/ 85 w 366"/>
                <a:gd name="T7" fmla="*/ 77 h 2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6" h="258">
                  <a:moveTo>
                    <a:pt x="0" y="0"/>
                  </a:moveTo>
                  <a:cubicBezTo>
                    <a:pt x="13" y="19"/>
                    <a:pt x="11" y="47"/>
                    <a:pt x="24" y="66"/>
                  </a:cubicBezTo>
                  <a:cubicBezTo>
                    <a:pt x="39" y="89"/>
                    <a:pt x="51" y="116"/>
                    <a:pt x="66" y="138"/>
                  </a:cubicBezTo>
                  <a:cubicBezTo>
                    <a:pt x="122" y="222"/>
                    <a:pt x="270" y="258"/>
                    <a:pt x="366" y="25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248" name="Freeform 125"/>
            <p:cNvSpPr>
              <a:spLocks/>
            </p:cNvSpPr>
            <p:nvPr/>
          </p:nvSpPr>
          <p:spPr bwMode="auto">
            <a:xfrm>
              <a:off x="974" y="2492"/>
              <a:ext cx="220" cy="94"/>
            </a:xfrm>
            <a:custGeom>
              <a:avLst/>
              <a:gdLst>
                <a:gd name="T0" fmla="*/ 64 w 282"/>
                <a:gd name="T1" fmla="*/ 2 h 115"/>
                <a:gd name="T2" fmla="*/ 42 w 282"/>
                <a:gd name="T3" fmla="*/ 4 h 115"/>
                <a:gd name="T4" fmla="*/ 29 w 282"/>
                <a:gd name="T5" fmla="*/ 15 h 115"/>
                <a:gd name="T6" fmla="*/ 0 w 282"/>
                <a:gd name="T7" fmla="*/ 34 h 1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115">
                  <a:moveTo>
                    <a:pt x="282" y="7"/>
                  </a:moveTo>
                  <a:cubicBezTo>
                    <a:pt x="248" y="0"/>
                    <a:pt x="219" y="2"/>
                    <a:pt x="186" y="13"/>
                  </a:cubicBezTo>
                  <a:cubicBezTo>
                    <a:pt x="168" y="31"/>
                    <a:pt x="151" y="33"/>
                    <a:pt x="132" y="49"/>
                  </a:cubicBezTo>
                  <a:cubicBezTo>
                    <a:pt x="90" y="84"/>
                    <a:pt x="56" y="115"/>
                    <a:pt x="0" y="115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7" name="Group 126"/>
            <p:cNvGrpSpPr>
              <a:grpSpLocks/>
            </p:cNvGrpSpPr>
            <p:nvPr/>
          </p:nvGrpSpPr>
          <p:grpSpPr bwMode="auto">
            <a:xfrm>
              <a:off x="941" y="2508"/>
              <a:ext cx="178" cy="201"/>
              <a:chOff x="2004" y="2820"/>
              <a:chExt cx="228" cy="246"/>
            </a:xfrm>
          </p:grpSpPr>
          <p:sp>
            <p:nvSpPr>
              <p:cNvPr id="37328" name="Freeform 127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29" name="Freeform 128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30" name="Freeform 129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31" name="Freeform 130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32" name="Freeform 131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9" name="Group 132"/>
            <p:cNvGrpSpPr>
              <a:grpSpLocks/>
            </p:cNvGrpSpPr>
            <p:nvPr/>
          </p:nvGrpSpPr>
          <p:grpSpPr bwMode="auto">
            <a:xfrm>
              <a:off x="1166" y="2670"/>
              <a:ext cx="179" cy="201"/>
              <a:chOff x="2004" y="2820"/>
              <a:chExt cx="228" cy="246"/>
            </a:xfrm>
          </p:grpSpPr>
          <p:sp>
            <p:nvSpPr>
              <p:cNvPr id="37323" name="Freeform 133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24" name="Freeform 134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25" name="Freeform 135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26" name="Freeform 136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27" name="Freeform 137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568" name="Group 138"/>
            <p:cNvGrpSpPr>
              <a:grpSpLocks/>
            </p:cNvGrpSpPr>
            <p:nvPr/>
          </p:nvGrpSpPr>
          <p:grpSpPr bwMode="auto">
            <a:xfrm flipH="1">
              <a:off x="1368" y="2361"/>
              <a:ext cx="179" cy="201"/>
              <a:chOff x="2004" y="2820"/>
              <a:chExt cx="228" cy="246"/>
            </a:xfrm>
          </p:grpSpPr>
          <p:sp>
            <p:nvSpPr>
              <p:cNvPr id="37318" name="Freeform 139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19" name="Freeform 140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20" name="Freeform 141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21" name="Freeform 142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22" name="Freeform 143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569" name="Group 144"/>
            <p:cNvGrpSpPr>
              <a:grpSpLocks/>
            </p:cNvGrpSpPr>
            <p:nvPr/>
          </p:nvGrpSpPr>
          <p:grpSpPr bwMode="auto">
            <a:xfrm>
              <a:off x="1138" y="2361"/>
              <a:ext cx="113" cy="201"/>
              <a:chOff x="2004" y="2820"/>
              <a:chExt cx="228" cy="246"/>
            </a:xfrm>
          </p:grpSpPr>
          <p:sp>
            <p:nvSpPr>
              <p:cNvPr id="37313" name="Freeform 145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14" name="Freeform 146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15" name="Freeform 147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16" name="Freeform 148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17" name="Freeform 149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570" name="Group 150"/>
            <p:cNvGrpSpPr>
              <a:grpSpLocks/>
            </p:cNvGrpSpPr>
            <p:nvPr/>
          </p:nvGrpSpPr>
          <p:grpSpPr bwMode="auto">
            <a:xfrm flipH="1">
              <a:off x="1340" y="2518"/>
              <a:ext cx="66" cy="201"/>
              <a:chOff x="2004" y="2820"/>
              <a:chExt cx="228" cy="246"/>
            </a:xfrm>
          </p:grpSpPr>
          <p:sp>
            <p:nvSpPr>
              <p:cNvPr id="37308" name="Freeform 151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09" name="Freeform 152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10" name="Freeform 153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11" name="Freeform 154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12" name="Freeform 155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571" name="Group 156"/>
            <p:cNvGrpSpPr>
              <a:grpSpLocks/>
            </p:cNvGrpSpPr>
            <p:nvPr/>
          </p:nvGrpSpPr>
          <p:grpSpPr bwMode="auto">
            <a:xfrm flipH="1">
              <a:off x="1298" y="2439"/>
              <a:ext cx="178" cy="201"/>
              <a:chOff x="2004" y="2820"/>
              <a:chExt cx="228" cy="246"/>
            </a:xfrm>
          </p:grpSpPr>
          <p:sp>
            <p:nvSpPr>
              <p:cNvPr id="37303" name="Freeform 157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04" name="Freeform 158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05" name="Freeform 159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06" name="Freeform 160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07" name="Freeform 161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572" name="Group 162"/>
            <p:cNvGrpSpPr>
              <a:grpSpLocks/>
            </p:cNvGrpSpPr>
            <p:nvPr/>
          </p:nvGrpSpPr>
          <p:grpSpPr bwMode="auto">
            <a:xfrm flipH="1">
              <a:off x="1298" y="2650"/>
              <a:ext cx="178" cy="201"/>
              <a:chOff x="2004" y="2820"/>
              <a:chExt cx="228" cy="246"/>
            </a:xfrm>
          </p:grpSpPr>
          <p:sp>
            <p:nvSpPr>
              <p:cNvPr id="37298" name="Freeform 163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99" name="Freeform 164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00" name="Freeform 165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01" name="Freeform 166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02" name="Freeform 167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573" name="Group 168"/>
            <p:cNvGrpSpPr>
              <a:grpSpLocks/>
            </p:cNvGrpSpPr>
            <p:nvPr/>
          </p:nvGrpSpPr>
          <p:grpSpPr bwMode="auto">
            <a:xfrm flipH="1">
              <a:off x="1364" y="2518"/>
              <a:ext cx="178" cy="201"/>
              <a:chOff x="2004" y="2820"/>
              <a:chExt cx="228" cy="246"/>
            </a:xfrm>
          </p:grpSpPr>
          <p:sp>
            <p:nvSpPr>
              <p:cNvPr id="37293" name="Freeform 169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94" name="Freeform 170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95" name="Freeform 171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96" name="Freeform 172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97" name="Freeform 173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574" name="Group 174"/>
            <p:cNvGrpSpPr>
              <a:grpSpLocks/>
            </p:cNvGrpSpPr>
            <p:nvPr/>
          </p:nvGrpSpPr>
          <p:grpSpPr bwMode="auto">
            <a:xfrm flipH="1">
              <a:off x="1443" y="2591"/>
              <a:ext cx="179" cy="201"/>
              <a:chOff x="2004" y="2820"/>
              <a:chExt cx="228" cy="246"/>
            </a:xfrm>
          </p:grpSpPr>
          <p:sp>
            <p:nvSpPr>
              <p:cNvPr id="37288" name="Freeform 175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89" name="Freeform 176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90" name="Freeform 177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91" name="Freeform 178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92" name="Freeform 179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575" name="Group 180"/>
            <p:cNvGrpSpPr>
              <a:grpSpLocks/>
            </p:cNvGrpSpPr>
            <p:nvPr/>
          </p:nvGrpSpPr>
          <p:grpSpPr bwMode="auto">
            <a:xfrm flipH="1">
              <a:off x="1584" y="2572"/>
              <a:ext cx="179" cy="201"/>
              <a:chOff x="2004" y="2820"/>
              <a:chExt cx="228" cy="246"/>
            </a:xfrm>
          </p:grpSpPr>
          <p:sp>
            <p:nvSpPr>
              <p:cNvPr id="37283" name="Freeform 181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84" name="Freeform 182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85" name="Freeform 183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86" name="Freeform 184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87" name="Freeform 185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576" name="Group 186"/>
            <p:cNvGrpSpPr>
              <a:grpSpLocks/>
            </p:cNvGrpSpPr>
            <p:nvPr/>
          </p:nvGrpSpPr>
          <p:grpSpPr bwMode="auto">
            <a:xfrm flipH="1">
              <a:off x="1411" y="2390"/>
              <a:ext cx="178" cy="201"/>
              <a:chOff x="2004" y="2820"/>
              <a:chExt cx="228" cy="246"/>
            </a:xfrm>
          </p:grpSpPr>
          <p:sp>
            <p:nvSpPr>
              <p:cNvPr id="37278" name="Freeform 187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79" name="Freeform 188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80" name="Freeform 189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81" name="Freeform 190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82" name="Freeform 191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577" name="Group 192"/>
            <p:cNvGrpSpPr>
              <a:grpSpLocks/>
            </p:cNvGrpSpPr>
            <p:nvPr/>
          </p:nvGrpSpPr>
          <p:grpSpPr bwMode="auto">
            <a:xfrm>
              <a:off x="1209" y="2841"/>
              <a:ext cx="112" cy="202"/>
              <a:chOff x="2004" y="2820"/>
              <a:chExt cx="228" cy="246"/>
            </a:xfrm>
          </p:grpSpPr>
          <p:sp>
            <p:nvSpPr>
              <p:cNvPr id="37273" name="Freeform 193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74" name="Freeform 194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75" name="Freeform 195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76" name="Freeform 196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77" name="Freeform 197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578" name="Group 198"/>
            <p:cNvGrpSpPr>
              <a:grpSpLocks/>
            </p:cNvGrpSpPr>
            <p:nvPr/>
          </p:nvGrpSpPr>
          <p:grpSpPr bwMode="auto">
            <a:xfrm flipH="1">
              <a:off x="1326" y="2871"/>
              <a:ext cx="179" cy="201"/>
              <a:chOff x="2004" y="2820"/>
              <a:chExt cx="228" cy="246"/>
            </a:xfrm>
          </p:grpSpPr>
          <p:sp>
            <p:nvSpPr>
              <p:cNvPr id="37268" name="Freeform 199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69" name="Freeform 200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70" name="Freeform 201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71" name="Freeform 202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72" name="Freeform 203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00" name="Group 204"/>
            <p:cNvGrpSpPr>
              <a:grpSpLocks/>
            </p:cNvGrpSpPr>
            <p:nvPr/>
          </p:nvGrpSpPr>
          <p:grpSpPr bwMode="auto">
            <a:xfrm flipH="1">
              <a:off x="1124" y="2503"/>
              <a:ext cx="179" cy="201"/>
              <a:chOff x="2004" y="2820"/>
              <a:chExt cx="228" cy="246"/>
            </a:xfrm>
          </p:grpSpPr>
          <p:sp>
            <p:nvSpPr>
              <p:cNvPr id="37263" name="Freeform 205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64" name="Freeform 206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65" name="Freeform 207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66" name="Freeform 208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67" name="Freeform 209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02" name="Group 119"/>
          <p:cNvGrpSpPr>
            <a:grpSpLocks/>
          </p:cNvGrpSpPr>
          <p:nvPr/>
        </p:nvGrpSpPr>
        <p:grpSpPr bwMode="auto">
          <a:xfrm>
            <a:off x="2895600" y="4408488"/>
            <a:ext cx="314325" cy="438150"/>
            <a:chOff x="941" y="2311"/>
            <a:chExt cx="822" cy="761"/>
          </a:xfrm>
        </p:grpSpPr>
        <p:sp>
          <p:nvSpPr>
            <p:cNvPr id="37153" name="Freeform 120"/>
            <p:cNvSpPr>
              <a:spLocks/>
            </p:cNvSpPr>
            <p:nvPr/>
          </p:nvSpPr>
          <p:spPr bwMode="auto">
            <a:xfrm>
              <a:off x="1194" y="2326"/>
              <a:ext cx="99" cy="167"/>
            </a:xfrm>
            <a:custGeom>
              <a:avLst/>
              <a:gdLst>
                <a:gd name="T0" fmla="*/ 30 w 126"/>
                <a:gd name="T1" fmla="*/ 0 h 204"/>
                <a:gd name="T2" fmla="*/ 22 w 126"/>
                <a:gd name="T3" fmla="*/ 9 h 204"/>
                <a:gd name="T4" fmla="*/ 17 w 126"/>
                <a:gd name="T5" fmla="*/ 34 h 204"/>
                <a:gd name="T6" fmla="*/ 0 w 126"/>
                <a:gd name="T7" fmla="*/ 61 h 2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6" h="204">
                  <a:moveTo>
                    <a:pt x="126" y="0"/>
                  </a:moveTo>
                  <a:cubicBezTo>
                    <a:pt x="118" y="12"/>
                    <a:pt x="103" y="18"/>
                    <a:pt x="96" y="30"/>
                  </a:cubicBezTo>
                  <a:cubicBezTo>
                    <a:pt x="80" y="56"/>
                    <a:pt x="82" y="87"/>
                    <a:pt x="72" y="114"/>
                  </a:cubicBezTo>
                  <a:cubicBezTo>
                    <a:pt x="58" y="152"/>
                    <a:pt x="28" y="176"/>
                    <a:pt x="0" y="20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154" name="Freeform 121"/>
            <p:cNvSpPr>
              <a:spLocks/>
            </p:cNvSpPr>
            <p:nvPr/>
          </p:nvSpPr>
          <p:spPr bwMode="auto">
            <a:xfrm flipH="1">
              <a:off x="1312" y="2331"/>
              <a:ext cx="47" cy="569"/>
            </a:xfrm>
            <a:custGeom>
              <a:avLst/>
              <a:gdLst>
                <a:gd name="T0" fmla="*/ 83 w 42"/>
                <a:gd name="T1" fmla="*/ 0 h 300"/>
                <a:gd name="T2" fmla="*/ 24 w 42"/>
                <a:gd name="T3" fmla="*/ 2238 h 300"/>
                <a:gd name="T4" fmla="*/ 0 w 42"/>
                <a:gd name="T5" fmla="*/ 3911 h 300"/>
                <a:gd name="T6" fmla="*/ 60 w 42"/>
                <a:gd name="T7" fmla="*/ 13965 h 3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300">
                  <a:moveTo>
                    <a:pt x="42" y="0"/>
                  </a:moveTo>
                  <a:cubicBezTo>
                    <a:pt x="34" y="12"/>
                    <a:pt x="17" y="37"/>
                    <a:pt x="12" y="48"/>
                  </a:cubicBezTo>
                  <a:cubicBezTo>
                    <a:pt x="7" y="60"/>
                    <a:pt x="0" y="84"/>
                    <a:pt x="0" y="84"/>
                  </a:cubicBezTo>
                  <a:cubicBezTo>
                    <a:pt x="7" y="160"/>
                    <a:pt x="30" y="221"/>
                    <a:pt x="30" y="30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155" name="Freeform 122"/>
            <p:cNvSpPr>
              <a:spLocks/>
            </p:cNvSpPr>
            <p:nvPr/>
          </p:nvSpPr>
          <p:spPr bwMode="auto">
            <a:xfrm>
              <a:off x="1282" y="2311"/>
              <a:ext cx="80" cy="388"/>
            </a:xfrm>
            <a:custGeom>
              <a:avLst/>
              <a:gdLst>
                <a:gd name="T0" fmla="*/ 8 w 102"/>
                <a:gd name="T1" fmla="*/ 0 h 474"/>
                <a:gd name="T2" fmla="*/ 2 w 102"/>
                <a:gd name="T3" fmla="*/ 58 h 474"/>
                <a:gd name="T4" fmla="*/ 16 w 102"/>
                <a:gd name="T5" fmla="*/ 78 h 474"/>
                <a:gd name="T6" fmla="*/ 19 w 102"/>
                <a:gd name="T7" fmla="*/ 130 h 474"/>
                <a:gd name="T8" fmla="*/ 16 w 102"/>
                <a:gd name="T9" fmla="*/ 141 h 474"/>
                <a:gd name="T10" fmla="*/ 16 w 102"/>
                <a:gd name="T11" fmla="*/ 142 h 4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2" h="474">
                  <a:moveTo>
                    <a:pt x="32" y="0"/>
                  </a:moveTo>
                  <a:cubicBezTo>
                    <a:pt x="0" y="65"/>
                    <a:pt x="12" y="106"/>
                    <a:pt x="8" y="192"/>
                  </a:cubicBezTo>
                  <a:cubicBezTo>
                    <a:pt x="16" y="223"/>
                    <a:pt x="41" y="240"/>
                    <a:pt x="68" y="258"/>
                  </a:cubicBezTo>
                  <a:cubicBezTo>
                    <a:pt x="102" y="309"/>
                    <a:pt x="86" y="375"/>
                    <a:pt x="80" y="432"/>
                  </a:cubicBezTo>
                  <a:cubicBezTo>
                    <a:pt x="79" y="445"/>
                    <a:pt x="68" y="455"/>
                    <a:pt x="68" y="468"/>
                  </a:cubicBezTo>
                  <a:cubicBezTo>
                    <a:pt x="68" y="470"/>
                    <a:pt x="68" y="472"/>
                    <a:pt x="68" y="47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156" name="Freeform 123"/>
            <p:cNvSpPr>
              <a:spLocks/>
            </p:cNvSpPr>
            <p:nvPr/>
          </p:nvSpPr>
          <p:spPr bwMode="auto">
            <a:xfrm>
              <a:off x="1321" y="2321"/>
              <a:ext cx="122" cy="270"/>
            </a:xfrm>
            <a:custGeom>
              <a:avLst/>
              <a:gdLst>
                <a:gd name="T0" fmla="*/ 0 w 156"/>
                <a:gd name="T1" fmla="*/ 0 h 330"/>
                <a:gd name="T2" fmla="*/ 22 w 156"/>
                <a:gd name="T3" fmla="*/ 20 h 330"/>
                <a:gd name="T4" fmla="*/ 32 w 156"/>
                <a:gd name="T5" fmla="*/ 35 h 330"/>
                <a:gd name="T6" fmla="*/ 35 w 156"/>
                <a:gd name="T7" fmla="*/ 99 h 3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6" h="330">
                  <a:moveTo>
                    <a:pt x="0" y="0"/>
                  </a:moveTo>
                  <a:cubicBezTo>
                    <a:pt x="25" y="42"/>
                    <a:pt x="53" y="49"/>
                    <a:pt x="96" y="66"/>
                  </a:cubicBezTo>
                  <a:cubicBezTo>
                    <a:pt x="109" y="85"/>
                    <a:pt x="125" y="101"/>
                    <a:pt x="138" y="120"/>
                  </a:cubicBezTo>
                  <a:cubicBezTo>
                    <a:pt x="144" y="191"/>
                    <a:pt x="156" y="259"/>
                    <a:pt x="156" y="33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157" name="Freeform 124"/>
            <p:cNvSpPr>
              <a:spLocks/>
            </p:cNvSpPr>
            <p:nvPr/>
          </p:nvSpPr>
          <p:spPr bwMode="auto">
            <a:xfrm>
              <a:off x="1312" y="2361"/>
              <a:ext cx="287" cy="211"/>
            </a:xfrm>
            <a:custGeom>
              <a:avLst/>
              <a:gdLst>
                <a:gd name="T0" fmla="*/ 0 w 366"/>
                <a:gd name="T1" fmla="*/ 0 h 258"/>
                <a:gd name="T2" fmla="*/ 5 w 366"/>
                <a:gd name="T3" fmla="*/ 20 h 258"/>
                <a:gd name="T4" fmla="*/ 16 w 366"/>
                <a:gd name="T5" fmla="*/ 41 h 258"/>
                <a:gd name="T6" fmla="*/ 85 w 366"/>
                <a:gd name="T7" fmla="*/ 77 h 2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6" h="258">
                  <a:moveTo>
                    <a:pt x="0" y="0"/>
                  </a:moveTo>
                  <a:cubicBezTo>
                    <a:pt x="13" y="19"/>
                    <a:pt x="11" y="47"/>
                    <a:pt x="24" y="66"/>
                  </a:cubicBezTo>
                  <a:cubicBezTo>
                    <a:pt x="39" y="89"/>
                    <a:pt x="51" y="116"/>
                    <a:pt x="66" y="138"/>
                  </a:cubicBezTo>
                  <a:cubicBezTo>
                    <a:pt x="122" y="222"/>
                    <a:pt x="270" y="258"/>
                    <a:pt x="366" y="25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158" name="Freeform 125"/>
            <p:cNvSpPr>
              <a:spLocks/>
            </p:cNvSpPr>
            <p:nvPr/>
          </p:nvSpPr>
          <p:spPr bwMode="auto">
            <a:xfrm>
              <a:off x="974" y="2492"/>
              <a:ext cx="220" cy="94"/>
            </a:xfrm>
            <a:custGeom>
              <a:avLst/>
              <a:gdLst>
                <a:gd name="T0" fmla="*/ 64 w 282"/>
                <a:gd name="T1" fmla="*/ 2 h 115"/>
                <a:gd name="T2" fmla="*/ 42 w 282"/>
                <a:gd name="T3" fmla="*/ 4 h 115"/>
                <a:gd name="T4" fmla="*/ 29 w 282"/>
                <a:gd name="T5" fmla="*/ 15 h 115"/>
                <a:gd name="T6" fmla="*/ 0 w 282"/>
                <a:gd name="T7" fmla="*/ 34 h 1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115">
                  <a:moveTo>
                    <a:pt x="282" y="7"/>
                  </a:moveTo>
                  <a:cubicBezTo>
                    <a:pt x="248" y="0"/>
                    <a:pt x="219" y="2"/>
                    <a:pt x="186" y="13"/>
                  </a:cubicBezTo>
                  <a:cubicBezTo>
                    <a:pt x="168" y="31"/>
                    <a:pt x="151" y="33"/>
                    <a:pt x="132" y="49"/>
                  </a:cubicBezTo>
                  <a:cubicBezTo>
                    <a:pt x="90" y="84"/>
                    <a:pt x="56" y="115"/>
                    <a:pt x="0" y="115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803" name="Group 126"/>
            <p:cNvGrpSpPr>
              <a:grpSpLocks/>
            </p:cNvGrpSpPr>
            <p:nvPr/>
          </p:nvGrpSpPr>
          <p:grpSpPr bwMode="auto">
            <a:xfrm>
              <a:off x="941" y="2508"/>
              <a:ext cx="178" cy="201"/>
              <a:chOff x="2004" y="2820"/>
              <a:chExt cx="228" cy="246"/>
            </a:xfrm>
          </p:grpSpPr>
          <p:sp>
            <p:nvSpPr>
              <p:cNvPr id="37238" name="Freeform 127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39" name="Freeform 128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40" name="Freeform 129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41" name="Freeform 130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42" name="Freeform 131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04" name="Group 132"/>
            <p:cNvGrpSpPr>
              <a:grpSpLocks/>
            </p:cNvGrpSpPr>
            <p:nvPr/>
          </p:nvGrpSpPr>
          <p:grpSpPr bwMode="auto">
            <a:xfrm>
              <a:off x="1166" y="2670"/>
              <a:ext cx="179" cy="201"/>
              <a:chOff x="2004" y="2820"/>
              <a:chExt cx="228" cy="246"/>
            </a:xfrm>
          </p:grpSpPr>
          <p:sp>
            <p:nvSpPr>
              <p:cNvPr id="37233" name="Freeform 133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34" name="Freeform 134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35" name="Freeform 135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36" name="Freeform 136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37" name="Freeform 137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05" name="Group 138"/>
            <p:cNvGrpSpPr>
              <a:grpSpLocks/>
            </p:cNvGrpSpPr>
            <p:nvPr/>
          </p:nvGrpSpPr>
          <p:grpSpPr bwMode="auto">
            <a:xfrm flipH="1">
              <a:off x="1368" y="2361"/>
              <a:ext cx="179" cy="201"/>
              <a:chOff x="2004" y="2820"/>
              <a:chExt cx="228" cy="246"/>
            </a:xfrm>
          </p:grpSpPr>
          <p:sp>
            <p:nvSpPr>
              <p:cNvPr id="37228" name="Freeform 139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29" name="Freeform 140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30" name="Freeform 141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31" name="Freeform 142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32" name="Freeform 143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06" name="Group 144"/>
            <p:cNvGrpSpPr>
              <a:grpSpLocks/>
            </p:cNvGrpSpPr>
            <p:nvPr/>
          </p:nvGrpSpPr>
          <p:grpSpPr bwMode="auto">
            <a:xfrm>
              <a:off x="1138" y="2361"/>
              <a:ext cx="113" cy="201"/>
              <a:chOff x="2004" y="2820"/>
              <a:chExt cx="228" cy="246"/>
            </a:xfrm>
          </p:grpSpPr>
          <p:sp>
            <p:nvSpPr>
              <p:cNvPr id="37223" name="Freeform 145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24" name="Freeform 146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25" name="Freeform 147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26" name="Freeform 148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27" name="Freeform 149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07" name="Group 150"/>
            <p:cNvGrpSpPr>
              <a:grpSpLocks/>
            </p:cNvGrpSpPr>
            <p:nvPr/>
          </p:nvGrpSpPr>
          <p:grpSpPr bwMode="auto">
            <a:xfrm flipH="1">
              <a:off x="1340" y="2518"/>
              <a:ext cx="66" cy="201"/>
              <a:chOff x="2004" y="2820"/>
              <a:chExt cx="228" cy="246"/>
            </a:xfrm>
          </p:grpSpPr>
          <p:sp>
            <p:nvSpPr>
              <p:cNvPr id="37218" name="Freeform 151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19" name="Freeform 152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20" name="Freeform 153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21" name="Freeform 154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22" name="Freeform 155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09" name="Group 156"/>
            <p:cNvGrpSpPr>
              <a:grpSpLocks/>
            </p:cNvGrpSpPr>
            <p:nvPr/>
          </p:nvGrpSpPr>
          <p:grpSpPr bwMode="auto">
            <a:xfrm flipH="1">
              <a:off x="1298" y="2439"/>
              <a:ext cx="178" cy="201"/>
              <a:chOff x="2004" y="2820"/>
              <a:chExt cx="228" cy="246"/>
            </a:xfrm>
          </p:grpSpPr>
          <p:sp>
            <p:nvSpPr>
              <p:cNvPr id="37213" name="Freeform 157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14" name="Freeform 158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15" name="Freeform 159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16" name="Freeform 160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17" name="Freeform 161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11" name="Group 162"/>
            <p:cNvGrpSpPr>
              <a:grpSpLocks/>
            </p:cNvGrpSpPr>
            <p:nvPr/>
          </p:nvGrpSpPr>
          <p:grpSpPr bwMode="auto">
            <a:xfrm flipH="1">
              <a:off x="1298" y="2650"/>
              <a:ext cx="178" cy="201"/>
              <a:chOff x="2004" y="2820"/>
              <a:chExt cx="228" cy="246"/>
            </a:xfrm>
          </p:grpSpPr>
          <p:sp>
            <p:nvSpPr>
              <p:cNvPr id="37208" name="Freeform 163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09" name="Freeform 164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10" name="Freeform 165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11" name="Freeform 166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12" name="Freeform 167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12" name="Group 168"/>
            <p:cNvGrpSpPr>
              <a:grpSpLocks/>
            </p:cNvGrpSpPr>
            <p:nvPr/>
          </p:nvGrpSpPr>
          <p:grpSpPr bwMode="auto">
            <a:xfrm flipH="1">
              <a:off x="1364" y="2518"/>
              <a:ext cx="178" cy="201"/>
              <a:chOff x="2004" y="2820"/>
              <a:chExt cx="228" cy="246"/>
            </a:xfrm>
          </p:grpSpPr>
          <p:sp>
            <p:nvSpPr>
              <p:cNvPr id="37203" name="Freeform 169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04" name="Freeform 170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05" name="Freeform 171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06" name="Freeform 172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07" name="Freeform 173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13" name="Group 174"/>
            <p:cNvGrpSpPr>
              <a:grpSpLocks/>
            </p:cNvGrpSpPr>
            <p:nvPr/>
          </p:nvGrpSpPr>
          <p:grpSpPr bwMode="auto">
            <a:xfrm flipH="1">
              <a:off x="1443" y="2591"/>
              <a:ext cx="179" cy="201"/>
              <a:chOff x="2004" y="2820"/>
              <a:chExt cx="228" cy="246"/>
            </a:xfrm>
          </p:grpSpPr>
          <p:sp>
            <p:nvSpPr>
              <p:cNvPr id="37198" name="Freeform 175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99" name="Freeform 176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00" name="Freeform 177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01" name="Freeform 178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02" name="Freeform 179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14" name="Group 180"/>
            <p:cNvGrpSpPr>
              <a:grpSpLocks/>
            </p:cNvGrpSpPr>
            <p:nvPr/>
          </p:nvGrpSpPr>
          <p:grpSpPr bwMode="auto">
            <a:xfrm flipH="1">
              <a:off x="1584" y="2572"/>
              <a:ext cx="179" cy="201"/>
              <a:chOff x="2004" y="2820"/>
              <a:chExt cx="228" cy="246"/>
            </a:xfrm>
          </p:grpSpPr>
          <p:sp>
            <p:nvSpPr>
              <p:cNvPr id="37193" name="Freeform 181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94" name="Freeform 182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95" name="Freeform 183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96" name="Freeform 184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97" name="Freeform 185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15" name="Group 186"/>
            <p:cNvGrpSpPr>
              <a:grpSpLocks/>
            </p:cNvGrpSpPr>
            <p:nvPr/>
          </p:nvGrpSpPr>
          <p:grpSpPr bwMode="auto">
            <a:xfrm flipH="1">
              <a:off x="1411" y="2390"/>
              <a:ext cx="178" cy="201"/>
              <a:chOff x="2004" y="2820"/>
              <a:chExt cx="228" cy="246"/>
            </a:xfrm>
          </p:grpSpPr>
          <p:sp>
            <p:nvSpPr>
              <p:cNvPr id="37188" name="Freeform 187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89" name="Freeform 188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90" name="Freeform 189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91" name="Freeform 190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92" name="Freeform 191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16" name="Group 192"/>
            <p:cNvGrpSpPr>
              <a:grpSpLocks/>
            </p:cNvGrpSpPr>
            <p:nvPr/>
          </p:nvGrpSpPr>
          <p:grpSpPr bwMode="auto">
            <a:xfrm>
              <a:off x="1209" y="2841"/>
              <a:ext cx="112" cy="202"/>
              <a:chOff x="2004" y="2820"/>
              <a:chExt cx="228" cy="246"/>
            </a:xfrm>
          </p:grpSpPr>
          <p:sp>
            <p:nvSpPr>
              <p:cNvPr id="37183" name="Freeform 193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84" name="Freeform 194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85" name="Freeform 195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86" name="Freeform 196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87" name="Freeform 197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17" name="Group 198"/>
            <p:cNvGrpSpPr>
              <a:grpSpLocks/>
            </p:cNvGrpSpPr>
            <p:nvPr/>
          </p:nvGrpSpPr>
          <p:grpSpPr bwMode="auto">
            <a:xfrm flipH="1">
              <a:off x="1326" y="2871"/>
              <a:ext cx="179" cy="201"/>
              <a:chOff x="2004" y="2820"/>
              <a:chExt cx="228" cy="246"/>
            </a:xfrm>
          </p:grpSpPr>
          <p:sp>
            <p:nvSpPr>
              <p:cNvPr id="37178" name="Freeform 199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79" name="Freeform 200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80" name="Freeform 201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81" name="Freeform 202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82" name="Freeform 203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18" name="Group 204"/>
            <p:cNvGrpSpPr>
              <a:grpSpLocks/>
            </p:cNvGrpSpPr>
            <p:nvPr/>
          </p:nvGrpSpPr>
          <p:grpSpPr bwMode="auto">
            <a:xfrm flipH="1">
              <a:off x="1124" y="2503"/>
              <a:ext cx="179" cy="201"/>
              <a:chOff x="2004" y="2820"/>
              <a:chExt cx="228" cy="246"/>
            </a:xfrm>
          </p:grpSpPr>
          <p:sp>
            <p:nvSpPr>
              <p:cNvPr id="37173" name="Freeform 205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74" name="Freeform 206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75" name="Freeform 207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76" name="Freeform 208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77" name="Freeform 209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19" name="Group 119"/>
          <p:cNvGrpSpPr>
            <a:grpSpLocks/>
          </p:cNvGrpSpPr>
          <p:nvPr/>
        </p:nvGrpSpPr>
        <p:grpSpPr bwMode="auto">
          <a:xfrm>
            <a:off x="1657350" y="3903663"/>
            <a:ext cx="314325" cy="438150"/>
            <a:chOff x="941" y="2311"/>
            <a:chExt cx="822" cy="761"/>
          </a:xfrm>
        </p:grpSpPr>
        <p:sp>
          <p:nvSpPr>
            <p:cNvPr id="37063" name="Freeform 120"/>
            <p:cNvSpPr>
              <a:spLocks/>
            </p:cNvSpPr>
            <p:nvPr/>
          </p:nvSpPr>
          <p:spPr bwMode="auto">
            <a:xfrm>
              <a:off x="1194" y="2326"/>
              <a:ext cx="99" cy="167"/>
            </a:xfrm>
            <a:custGeom>
              <a:avLst/>
              <a:gdLst>
                <a:gd name="T0" fmla="*/ 30 w 126"/>
                <a:gd name="T1" fmla="*/ 0 h 204"/>
                <a:gd name="T2" fmla="*/ 22 w 126"/>
                <a:gd name="T3" fmla="*/ 9 h 204"/>
                <a:gd name="T4" fmla="*/ 17 w 126"/>
                <a:gd name="T5" fmla="*/ 34 h 204"/>
                <a:gd name="T6" fmla="*/ 0 w 126"/>
                <a:gd name="T7" fmla="*/ 61 h 2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6" h="204">
                  <a:moveTo>
                    <a:pt x="126" y="0"/>
                  </a:moveTo>
                  <a:cubicBezTo>
                    <a:pt x="118" y="12"/>
                    <a:pt x="103" y="18"/>
                    <a:pt x="96" y="30"/>
                  </a:cubicBezTo>
                  <a:cubicBezTo>
                    <a:pt x="80" y="56"/>
                    <a:pt x="82" y="87"/>
                    <a:pt x="72" y="114"/>
                  </a:cubicBezTo>
                  <a:cubicBezTo>
                    <a:pt x="58" y="152"/>
                    <a:pt x="28" y="176"/>
                    <a:pt x="0" y="20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064" name="Freeform 121"/>
            <p:cNvSpPr>
              <a:spLocks/>
            </p:cNvSpPr>
            <p:nvPr/>
          </p:nvSpPr>
          <p:spPr bwMode="auto">
            <a:xfrm flipH="1">
              <a:off x="1312" y="2331"/>
              <a:ext cx="47" cy="569"/>
            </a:xfrm>
            <a:custGeom>
              <a:avLst/>
              <a:gdLst>
                <a:gd name="T0" fmla="*/ 83 w 42"/>
                <a:gd name="T1" fmla="*/ 0 h 300"/>
                <a:gd name="T2" fmla="*/ 24 w 42"/>
                <a:gd name="T3" fmla="*/ 2238 h 300"/>
                <a:gd name="T4" fmla="*/ 0 w 42"/>
                <a:gd name="T5" fmla="*/ 3911 h 300"/>
                <a:gd name="T6" fmla="*/ 60 w 42"/>
                <a:gd name="T7" fmla="*/ 13965 h 3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300">
                  <a:moveTo>
                    <a:pt x="42" y="0"/>
                  </a:moveTo>
                  <a:cubicBezTo>
                    <a:pt x="34" y="12"/>
                    <a:pt x="17" y="37"/>
                    <a:pt x="12" y="48"/>
                  </a:cubicBezTo>
                  <a:cubicBezTo>
                    <a:pt x="7" y="60"/>
                    <a:pt x="0" y="84"/>
                    <a:pt x="0" y="84"/>
                  </a:cubicBezTo>
                  <a:cubicBezTo>
                    <a:pt x="7" y="160"/>
                    <a:pt x="30" y="221"/>
                    <a:pt x="30" y="30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065" name="Freeform 122"/>
            <p:cNvSpPr>
              <a:spLocks/>
            </p:cNvSpPr>
            <p:nvPr/>
          </p:nvSpPr>
          <p:spPr bwMode="auto">
            <a:xfrm>
              <a:off x="1282" y="2311"/>
              <a:ext cx="80" cy="388"/>
            </a:xfrm>
            <a:custGeom>
              <a:avLst/>
              <a:gdLst>
                <a:gd name="T0" fmla="*/ 8 w 102"/>
                <a:gd name="T1" fmla="*/ 0 h 474"/>
                <a:gd name="T2" fmla="*/ 2 w 102"/>
                <a:gd name="T3" fmla="*/ 58 h 474"/>
                <a:gd name="T4" fmla="*/ 16 w 102"/>
                <a:gd name="T5" fmla="*/ 78 h 474"/>
                <a:gd name="T6" fmla="*/ 19 w 102"/>
                <a:gd name="T7" fmla="*/ 130 h 474"/>
                <a:gd name="T8" fmla="*/ 16 w 102"/>
                <a:gd name="T9" fmla="*/ 141 h 474"/>
                <a:gd name="T10" fmla="*/ 16 w 102"/>
                <a:gd name="T11" fmla="*/ 142 h 4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2" h="474">
                  <a:moveTo>
                    <a:pt x="32" y="0"/>
                  </a:moveTo>
                  <a:cubicBezTo>
                    <a:pt x="0" y="65"/>
                    <a:pt x="12" y="106"/>
                    <a:pt x="8" y="192"/>
                  </a:cubicBezTo>
                  <a:cubicBezTo>
                    <a:pt x="16" y="223"/>
                    <a:pt x="41" y="240"/>
                    <a:pt x="68" y="258"/>
                  </a:cubicBezTo>
                  <a:cubicBezTo>
                    <a:pt x="102" y="309"/>
                    <a:pt x="86" y="375"/>
                    <a:pt x="80" y="432"/>
                  </a:cubicBezTo>
                  <a:cubicBezTo>
                    <a:pt x="79" y="445"/>
                    <a:pt x="68" y="455"/>
                    <a:pt x="68" y="468"/>
                  </a:cubicBezTo>
                  <a:cubicBezTo>
                    <a:pt x="68" y="470"/>
                    <a:pt x="68" y="472"/>
                    <a:pt x="68" y="47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066" name="Freeform 123"/>
            <p:cNvSpPr>
              <a:spLocks/>
            </p:cNvSpPr>
            <p:nvPr/>
          </p:nvSpPr>
          <p:spPr bwMode="auto">
            <a:xfrm>
              <a:off x="1321" y="2321"/>
              <a:ext cx="122" cy="270"/>
            </a:xfrm>
            <a:custGeom>
              <a:avLst/>
              <a:gdLst>
                <a:gd name="T0" fmla="*/ 0 w 156"/>
                <a:gd name="T1" fmla="*/ 0 h 330"/>
                <a:gd name="T2" fmla="*/ 22 w 156"/>
                <a:gd name="T3" fmla="*/ 20 h 330"/>
                <a:gd name="T4" fmla="*/ 32 w 156"/>
                <a:gd name="T5" fmla="*/ 35 h 330"/>
                <a:gd name="T6" fmla="*/ 35 w 156"/>
                <a:gd name="T7" fmla="*/ 99 h 3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6" h="330">
                  <a:moveTo>
                    <a:pt x="0" y="0"/>
                  </a:moveTo>
                  <a:cubicBezTo>
                    <a:pt x="25" y="42"/>
                    <a:pt x="53" y="49"/>
                    <a:pt x="96" y="66"/>
                  </a:cubicBezTo>
                  <a:cubicBezTo>
                    <a:pt x="109" y="85"/>
                    <a:pt x="125" y="101"/>
                    <a:pt x="138" y="120"/>
                  </a:cubicBezTo>
                  <a:cubicBezTo>
                    <a:pt x="144" y="191"/>
                    <a:pt x="156" y="259"/>
                    <a:pt x="156" y="33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067" name="Freeform 124"/>
            <p:cNvSpPr>
              <a:spLocks/>
            </p:cNvSpPr>
            <p:nvPr/>
          </p:nvSpPr>
          <p:spPr bwMode="auto">
            <a:xfrm>
              <a:off x="1312" y="2361"/>
              <a:ext cx="287" cy="211"/>
            </a:xfrm>
            <a:custGeom>
              <a:avLst/>
              <a:gdLst>
                <a:gd name="T0" fmla="*/ 0 w 366"/>
                <a:gd name="T1" fmla="*/ 0 h 258"/>
                <a:gd name="T2" fmla="*/ 5 w 366"/>
                <a:gd name="T3" fmla="*/ 20 h 258"/>
                <a:gd name="T4" fmla="*/ 16 w 366"/>
                <a:gd name="T5" fmla="*/ 41 h 258"/>
                <a:gd name="T6" fmla="*/ 85 w 366"/>
                <a:gd name="T7" fmla="*/ 77 h 2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6" h="258">
                  <a:moveTo>
                    <a:pt x="0" y="0"/>
                  </a:moveTo>
                  <a:cubicBezTo>
                    <a:pt x="13" y="19"/>
                    <a:pt x="11" y="47"/>
                    <a:pt x="24" y="66"/>
                  </a:cubicBezTo>
                  <a:cubicBezTo>
                    <a:pt x="39" y="89"/>
                    <a:pt x="51" y="116"/>
                    <a:pt x="66" y="138"/>
                  </a:cubicBezTo>
                  <a:cubicBezTo>
                    <a:pt x="122" y="222"/>
                    <a:pt x="270" y="258"/>
                    <a:pt x="366" y="25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068" name="Freeform 125"/>
            <p:cNvSpPr>
              <a:spLocks/>
            </p:cNvSpPr>
            <p:nvPr/>
          </p:nvSpPr>
          <p:spPr bwMode="auto">
            <a:xfrm>
              <a:off x="974" y="2492"/>
              <a:ext cx="220" cy="94"/>
            </a:xfrm>
            <a:custGeom>
              <a:avLst/>
              <a:gdLst>
                <a:gd name="T0" fmla="*/ 64 w 282"/>
                <a:gd name="T1" fmla="*/ 2 h 115"/>
                <a:gd name="T2" fmla="*/ 42 w 282"/>
                <a:gd name="T3" fmla="*/ 4 h 115"/>
                <a:gd name="T4" fmla="*/ 29 w 282"/>
                <a:gd name="T5" fmla="*/ 15 h 115"/>
                <a:gd name="T6" fmla="*/ 0 w 282"/>
                <a:gd name="T7" fmla="*/ 34 h 1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115">
                  <a:moveTo>
                    <a:pt x="282" y="7"/>
                  </a:moveTo>
                  <a:cubicBezTo>
                    <a:pt x="248" y="0"/>
                    <a:pt x="219" y="2"/>
                    <a:pt x="186" y="13"/>
                  </a:cubicBezTo>
                  <a:cubicBezTo>
                    <a:pt x="168" y="31"/>
                    <a:pt x="151" y="33"/>
                    <a:pt x="132" y="49"/>
                  </a:cubicBezTo>
                  <a:cubicBezTo>
                    <a:pt x="90" y="84"/>
                    <a:pt x="56" y="115"/>
                    <a:pt x="0" y="115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0" name="Group 126"/>
            <p:cNvGrpSpPr>
              <a:grpSpLocks/>
            </p:cNvGrpSpPr>
            <p:nvPr/>
          </p:nvGrpSpPr>
          <p:grpSpPr bwMode="auto">
            <a:xfrm>
              <a:off x="941" y="2508"/>
              <a:ext cx="178" cy="201"/>
              <a:chOff x="2004" y="2820"/>
              <a:chExt cx="228" cy="246"/>
            </a:xfrm>
          </p:grpSpPr>
          <p:sp>
            <p:nvSpPr>
              <p:cNvPr id="37148" name="Freeform 127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49" name="Freeform 128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50" name="Freeform 129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51" name="Freeform 130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52" name="Freeform 131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1" name="Group 132"/>
            <p:cNvGrpSpPr>
              <a:grpSpLocks/>
            </p:cNvGrpSpPr>
            <p:nvPr/>
          </p:nvGrpSpPr>
          <p:grpSpPr bwMode="auto">
            <a:xfrm>
              <a:off x="1166" y="2670"/>
              <a:ext cx="179" cy="201"/>
              <a:chOff x="2004" y="2820"/>
              <a:chExt cx="228" cy="246"/>
            </a:xfrm>
          </p:grpSpPr>
          <p:sp>
            <p:nvSpPr>
              <p:cNvPr id="37143" name="Freeform 133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44" name="Freeform 134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45" name="Freeform 135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46" name="Freeform 136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47" name="Freeform 137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2" name="Group 138"/>
            <p:cNvGrpSpPr>
              <a:grpSpLocks/>
            </p:cNvGrpSpPr>
            <p:nvPr/>
          </p:nvGrpSpPr>
          <p:grpSpPr bwMode="auto">
            <a:xfrm flipH="1">
              <a:off x="1368" y="2361"/>
              <a:ext cx="179" cy="201"/>
              <a:chOff x="2004" y="2820"/>
              <a:chExt cx="228" cy="246"/>
            </a:xfrm>
          </p:grpSpPr>
          <p:sp>
            <p:nvSpPr>
              <p:cNvPr id="37138" name="Freeform 139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39" name="Freeform 140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40" name="Freeform 141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41" name="Freeform 142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42" name="Freeform 143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3" name="Group 144"/>
            <p:cNvGrpSpPr>
              <a:grpSpLocks/>
            </p:cNvGrpSpPr>
            <p:nvPr/>
          </p:nvGrpSpPr>
          <p:grpSpPr bwMode="auto">
            <a:xfrm>
              <a:off x="1138" y="2361"/>
              <a:ext cx="113" cy="201"/>
              <a:chOff x="2004" y="2820"/>
              <a:chExt cx="228" cy="246"/>
            </a:xfrm>
          </p:grpSpPr>
          <p:sp>
            <p:nvSpPr>
              <p:cNvPr id="37133" name="Freeform 145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34" name="Freeform 146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35" name="Freeform 147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36" name="Freeform 148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37" name="Freeform 149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4" name="Group 150"/>
            <p:cNvGrpSpPr>
              <a:grpSpLocks/>
            </p:cNvGrpSpPr>
            <p:nvPr/>
          </p:nvGrpSpPr>
          <p:grpSpPr bwMode="auto">
            <a:xfrm flipH="1">
              <a:off x="1340" y="2518"/>
              <a:ext cx="66" cy="201"/>
              <a:chOff x="2004" y="2820"/>
              <a:chExt cx="228" cy="246"/>
            </a:xfrm>
          </p:grpSpPr>
          <p:sp>
            <p:nvSpPr>
              <p:cNvPr id="37128" name="Freeform 151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29" name="Freeform 152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30" name="Freeform 153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31" name="Freeform 154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32" name="Freeform 155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5" name="Group 156"/>
            <p:cNvGrpSpPr>
              <a:grpSpLocks/>
            </p:cNvGrpSpPr>
            <p:nvPr/>
          </p:nvGrpSpPr>
          <p:grpSpPr bwMode="auto">
            <a:xfrm flipH="1">
              <a:off x="1298" y="2439"/>
              <a:ext cx="178" cy="201"/>
              <a:chOff x="2004" y="2820"/>
              <a:chExt cx="228" cy="246"/>
            </a:xfrm>
          </p:grpSpPr>
          <p:sp>
            <p:nvSpPr>
              <p:cNvPr id="37123" name="Freeform 157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24" name="Freeform 158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25" name="Freeform 159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26" name="Freeform 160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27" name="Freeform 161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6" name="Group 162"/>
            <p:cNvGrpSpPr>
              <a:grpSpLocks/>
            </p:cNvGrpSpPr>
            <p:nvPr/>
          </p:nvGrpSpPr>
          <p:grpSpPr bwMode="auto">
            <a:xfrm flipH="1">
              <a:off x="1298" y="2650"/>
              <a:ext cx="178" cy="201"/>
              <a:chOff x="2004" y="2820"/>
              <a:chExt cx="228" cy="246"/>
            </a:xfrm>
          </p:grpSpPr>
          <p:sp>
            <p:nvSpPr>
              <p:cNvPr id="37118" name="Freeform 163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19" name="Freeform 164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20" name="Freeform 165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21" name="Freeform 166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22" name="Freeform 167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7" name="Group 168"/>
            <p:cNvGrpSpPr>
              <a:grpSpLocks/>
            </p:cNvGrpSpPr>
            <p:nvPr/>
          </p:nvGrpSpPr>
          <p:grpSpPr bwMode="auto">
            <a:xfrm flipH="1">
              <a:off x="1364" y="2518"/>
              <a:ext cx="178" cy="201"/>
              <a:chOff x="2004" y="2820"/>
              <a:chExt cx="228" cy="246"/>
            </a:xfrm>
          </p:grpSpPr>
          <p:sp>
            <p:nvSpPr>
              <p:cNvPr id="37113" name="Freeform 169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14" name="Freeform 170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15" name="Freeform 171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16" name="Freeform 172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17" name="Freeform 173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8" name="Group 174"/>
            <p:cNvGrpSpPr>
              <a:grpSpLocks/>
            </p:cNvGrpSpPr>
            <p:nvPr/>
          </p:nvGrpSpPr>
          <p:grpSpPr bwMode="auto">
            <a:xfrm flipH="1">
              <a:off x="1443" y="2591"/>
              <a:ext cx="179" cy="201"/>
              <a:chOff x="2004" y="2820"/>
              <a:chExt cx="228" cy="246"/>
            </a:xfrm>
          </p:grpSpPr>
          <p:sp>
            <p:nvSpPr>
              <p:cNvPr id="37108" name="Freeform 175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09" name="Freeform 176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10" name="Freeform 177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11" name="Freeform 178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12" name="Freeform 179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9" name="Group 180"/>
            <p:cNvGrpSpPr>
              <a:grpSpLocks/>
            </p:cNvGrpSpPr>
            <p:nvPr/>
          </p:nvGrpSpPr>
          <p:grpSpPr bwMode="auto">
            <a:xfrm flipH="1">
              <a:off x="1584" y="2572"/>
              <a:ext cx="179" cy="201"/>
              <a:chOff x="2004" y="2820"/>
              <a:chExt cx="228" cy="246"/>
            </a:xfrm>
          </p:grpSpPr>
          <p:sp>
            <p:nvSpPr>
              <p:cNvPr id="37103" name="Freeform 181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04" name="Freeform 182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05" name="Freeform 183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06" name="Freeform 184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07" name="Freeform 185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30" name="Group 186"/>
            <p:cNvGrpSpPr>
              <a:grpSpLocks/>
            </p:cNvGrpSpPr>
            <p:nvPr/>
          </p:nvGrpSpPr>
          <p:grpSpPr bwMode="auto">
            <a:xfrm flipH="1">
              <a:off x="1411" y="2390"/>
              <a:ext cx="178" cy="201"/>
              <a:chOff x="2004" y="2820"/>
              <a:chExt cx="228" cy="246"/>
            </a:xfrm>
          </p:grpSpPr>
          <p:sp>
            <p:nvSpPr>
              <p:cNvPr id="37098" name="Freeform 187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99" name="Freeform 188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00" name="Freeform 189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01" name="Freeform 190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02" name="Freeform 191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31" name="Group 192"/>
            <p:cNvGrpSpPr>
              <a:grpSpLocks/>
            </p:cNvGrpSpPr>
            <p:nvPr/>
          </p:nvGrpSpPr>
          <p:grpSpPr bwMode="auto">
            <a:xfrm>
              <a:off x="1209" y="2841"/>
              <a:ext cx="112" cy="202"/>
              <a:chOff x="2004" y="2820"/>
              <a:chExt cx="228" cy="246"/>
            </a:xfrm>
          </p:grpSpPr>
          <p:sp>
            <p:nvSpPr>
              <p:cNvPr id="37093" name="Freeform 193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94" name="Freeform 194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95" name="Freeform 195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96" name="Freeform 196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97" name="Freeform 197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864" name="Group 198"/>
            <p:cNvGrpSpPr>
              <a:grpSpLocks/>
            </p:cNvGrpSpPr>
            <p:nvPr/>
          </p:nvGrpSpPr>
          <p:grpSpPr bwMode="auto">
            <a:xfrm flipH="1">
              <a:off x="1326" y="2871"/>
              <a:ext cx="179" cy="201"/>
              <a:chOff x="2004" y="2820"/>
              <a:chExt cx="228" cy="246"/>
            </a:xfrm>
          </p:grpSpPr>
          <p:sp>
            <p:nvSpPr>
              <p:cNvPr id="37088" name="Freeform 199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89" name="Freeform 200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90" name="Freeform 201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91" name="Freeform 202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92" name="Freeform 203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865" name="Group 204"/>
            <p:cNvGrpSpPr>
              <a:grpSpLocks/>
            </p:cNvGrpSpPr>
            <p:nvPr/>
          </p:nvGrpSpPr>
          <p:grpSpPr bwMode="auto">
            <a:xfrm flipH="1">
              <a:off x="1124" y="2503"/>
              <a:ext cx="179" cy="201"/>
              <a:chOff x="2004" y="2820"/>
              <a:chExt cx="228" cy="246"/>
            </a:xfrm>
          </p:grpSpPr>
          <p:sp>
            <p:nvSpPr>
              <p:cNvPr id="37083" name="Freeform 205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84" name="Freeform 206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85" name="Freeform 207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86" name="Freeform 208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87" name="Freeform 209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6866" name="Group 698"/>
          <p:cNvGrpSpPr>
            <a:grpSpLocks/>
          </p:cNvGrpSpPr>
          <p:nvPr/>
        </p:nvGrpSpPr>
        <p:grpSpPr bwMode="auto">
          <a:xfrm>
            <a:off x="1666875" y="3370263"/>
            <a:ext cx="261938" cy="590550"/>
            <a:chOff x="6215573" y="1219200"/>
            <a:chExt cx="261426" cy="590550"/>
          </a:xfrm>
        </p:grpSpPr>
        <p:sp>
          <p:nvSpPr>
            <p:cNvPr id="700" name="Freeform 699"/>
            <p:cNvSpPr/>
            <p:nvPr/>
          </p:nvSpPr>
          <p:spPr>
            <a:xfrm>
              <a:off x="6215573" y="1371600"/>
              <a:ext cx="139427" cy="438150"/>
            </a:xfrm>
            <a:custGeom>
              <a:avLst/>
              <a:gdLst>
                <a:gd name="connsiteX0" fmla="*/ 13778 w 278081"/>
                <a:gd name="connsiteY0" fmla="*/ 6001 h 587026"/>
                <a:gd name="connsiteX1" fmla="*/ 213803 w 278081"/>
                <a:gd name="connsiteY1" fmla="*/ 34576 h 587026"/>
                <a:gd name="connsiteX2" fmla="*/ 242378 w 278081"/>
                <a:gd name="connsiteY2" fmla="*/ 63151 h 587026"/>
                <a:gd name="connsiteX3" fmla="*/ 251903 w 278081"/>
                <a:gd name="connsiteY3" fmla="*/ 587026 h 587026"/>
                <a:gd name="connsiteX4" fmla="*/ 194753 w 278081"/>
                <a:gd name="connsiteY4" fmla="*/ 539401 h 587026"/>
                <a:gd name="connsiteX5" fmla="*/ 185228 w 278081"/>
                <a:gd name="connsiteY5" fmla="*/ 510826 h 587026"/>
                <a:gd name="connsiteX6" fmla="*/ 175703 w 278081"/>
                <a:gd name="connsiteY6" fmla="*/ 139351 h 587026"/>
                <a:gd name="connsiteX7" fmla="*/ 137603 w 278081"/>
                <a:gd name="connsiteY7" fmla="*/ 82201 h 587026"/>
                <a:gd name="connsiteX8" fmla="*/ 109028 w 278081"/>
                <a:gd name="connsiteY8" fmla="*/ 72676 h 587026"/>
                <a:gd name="connsiteX9" fmla="*/ 89978 w 278081"/>
                <a:gd name="connsiteY9" fmla="*/ 44101 h 587026"/>
                <a:gd name="connsiteX10" fmla="*/ 13778 w 278081"/>
                <a:gd name="connsiteY10" fmla="*/ 6001 h 58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8081" h="587026">
                  <a:moveTo>
                    <a:pt x="13778" y="6001"/>
                  </a:moveTo>
                  <a:cubicBezTo>
                    <a:pt x="34415" y="4414"/>
                    <a:pt x="153932" y="-15317"/>
                    <a:pt x="213803" y="34576"/>
                  </a:cubicBezTo>
                  <a:cubicBezTo>
                    <a:pt x="224151" y="43200"/>
                    <a:pt x="232853" y="53626"/>
                    <a:pt x="242378" y="63151"/>
                  </a:cubicBezTo>
                  <a:cubicBezTo>
                    <a:pt x="310635" y="267923"/>
                    <a:pt x="261838" y="100225"/>
                    <a:pt x="251903" y="587026"/>
                  </a:cubicBezTo>
                  <a:cubicBezTo>
                    <a:pt x="230818" y="572969"/>
                    <a:pt x="209421" y="561403"/>
                    <a:pt x="194753" y="539401"/>
                  </a:cubicBezTo>
                  <a:cubicBezTo>
                    <a:pt x="189184" y="531047"/>
                    <a:pt x="188403" y="520351"/>
                    <a:pt x="185228" y="510826"/>
                  </a:cubicBezTo>
                  <a:cubicBezTo>
                    <a:pt x="182053" y="387001"/>
                    <a:pt x="181595" y="263076"/>
                    <a:pt x="175703" y="139351"/>
                  </a:cubicBezTo>
                  <a:cubicBezTo>
                    <a:pt x="174557" y="115286"/>
                    <a:pt x="156321" y="94680"/>
                    <a:pt x="137603" y="82201"/>
                  </a:cubicBezTo>
                  <a:cubicBezTo>
                    <a:pt x="129249" y="76632"/>
                    <a:pt x="118553" y="75851"/>
                    <a:pt x="109028" y="72676"/>
                  </a:cubicBezTo>
                  <a:cubicBezTo>
                    <a:pt x="102678" y="63151"/>
                    <a:pt x="99686" y="50168"/>
                    <a:pt x="89978" y="44101"/>
                  </a:cubicBezTo>
                  <a:cubicBezTo>
                    <a:pt x="-19195" y="-24132"/>
                    <a:pt x="-6859" y="7588"/>
                    <a:pt x="13778" y="6001"/>
                  </a:cubicBezTo>
                  <a:close/>
                </a:path>
              </a:pathLst>
            </a:custGeom>
            <a:solidFill>
              <a:srgbClr val="0099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01" name="Freeform 700"/>
            <p:cNvSpPr/>
            <p:nvPr/>
          </p:nvSpPr>
          <p:spPr>
            <a:xfrm flipH="1">
              <a:off x="6324897" y="1219200"/>
              <a:ext cx="152102" cy="503237"/>
            </a:xfrm>
            <a:custGeom>
              <a:avLst/>
              <a:gdLst>
                <a:gd name="connsiteX0" fmla="*/ 13778 w 278081"/>
                <a:gd name="connsiteY0" fmla="*/ 6001 h 587026"/>
                <a:gd name="connsiteX1" fmla="*/ 213803 w 278081"/>
                <a:gd name="connsiteY1" fmla="*/ 34576 h 587026"/>
                <a:gd name="connsiteX2" fmla="*/ 242378 w 278081"/>
                <a:gd name="connsiteY2" fmla="*/ 63151 h 587026"/>
                <a:gd name="connsiteX3" fmla="*/ 251903 w 278081"/>
                <a:gd name="connsiteY3" fmla="*/ 587026 h 587026"/>
                <a:gd name="connsiteX4" fmla="*/ 194753 w 278081"/>
                <a:gd name="connsiteY4" fmla="*/ 539401 h 587026"/>
                <a:gd name="connsiteX5" fmla="*/ 185228 w 278081"/>
                <a:gd name="connsiteY5" fmla="*/ 510826 h 587026"/>
                <a:gd name="connsiteX6" fmla="*/ 175703 w 278081"/>
                <a:gd name="connsiteY6" fmla="*/ 139351 h 587026"/>
                <a:gd name="connsiteX7" fmla="*/ 137603 w 278081"/>
                <a:gd name="connsiteY7" fmla="*/ 82201 h 587026"/>
                <a:gd name="connsiteX8" fmla="*/ 109028 w 278081"/>
                <a:gd name="connsiteY8" fmla="*/ 72676 h 587026"/>
                <a:gd name="connsiteX9" fmla="*/ 89978 w 278081"/>
                <a:gd name="connsiteY9" fmla="*/ 44101 h 587026"/>
                <a:gd name="connsiteX10" fmla="*/ 13778 w 278081"/>
                <a:gd name="connsiteY10" fmla="*/ 6001 h 58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8081" h="587026">
                  <a:moveTo>
                    <a:pt x="13778" y="6001"/>
                  </a:moveTo>
                  <a:cubicBezTo>
                    <a:pt x="34415" y="4414"/>
                    <a:pt x="153932" y="-15317"/>
                    <a:pt x="213803" y="34576"/>
                  </a:cubicBezTo>
                  <a:cubicBezTo>
                    <a:pt x="224151" y="43200"/>
                    <a:pt x="232853" y="53626"/>
                    <a:pt x="242378" y="63151"/>
                  </a:cubicBezTo>
                  <a:cubicBezTo>
                    <a:pt x="310635" y="267923"/>
                    <a:pt x="261838" y="100225"/>
                    <a:pt x="251903" y="587026"/>
                  </a:cubicBezTo>
                  <a:cubicBezTo>
                    <a:pt x="230818" y="572969"/>
                    <a:pt x="209421" y="561403"/>
                    <a:pt x="194753" y="539401"/>
                  </a:cubicBezTo>
                  <a:cubicBezTo>
                    <a:pt x="189184" y="531047"/>
                    <a:pt x="188403" y="520351"/>
                    <a:pt x="185228" y="510826"/>
                  </a:cubicBezTo>
                  <a:cubicBezTo>
                    <a:pt x="182053" y="387001"/>
                    <a:pt x="181595" y="263076"/>
                    <a:pt x="175703" y="139351"/>
                  </a:cubicBezTo>
                  <a:cubicBezTo>
                    <a:pt x="174557" y="115286"/>
                    <a:pt x="156321" y="94680"/>
                    <a:pt x="137603" y="82201"/>
                  </a:cubicBezTo>
                  <a:cubicBezTo>
                    <a:pt x="129249" y="76632"/>
                    <a:pt x="118553" y="75851"/>
                    <a:pt x="109028" y="72676"/>
                  </a:cubicBezTo>
                  <a:cubicBezTo>
                    <a:pt x="102678" y="63151"/>
                    <a:pt x="99686" y="50168"/>
                    <a:pt x="89978" y="44101"/>
                  </a:cubicBezTo>
                  <a:cubicBezTo>
                    <a:pt x="-19195" y="-24132"/>
                    <a:pt x="-6859" y="7588"/>
                    <a:pt x="13778" y="6001"/>
                  </a:cubicBezTo>
                  <a:close/>
                </a:path>
              </a:pathLst>
            </a:custGeom>
            <a:solidFill>
              <a:srgbClr val="0099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36868" name="Group 119"/>
          <p:cNvGrpSpPr>
            <a:grpSpLocks/>
          </p:cNvGrpSpPr>
          <p:nvPr/>
        </p:nvGrpSpPr>
        <p:grpSpPr bwMode="auto">
          <a:xfrm>
            <a:off x="857250" y="3617913"/>
            <a:ext cx="314325" cy="438150"/>
            <a:chOff x="941" y="2311"/>
            <a:chExt cx="822" cy="761"/>
          </a:xfrm>
        </p:grpSpPr>
        <p:sp>
          <p:nvSpPr>
            <p:cNvPr id="36971" name="Freeform 120"/>
            <p:cNvSpPr>
              <a:spLocks/>
            </p:cNvSpPr>
            <p:nvPr/>
          </p:nvSpPr>
          <p:spPr bwMode="auto">
            <a:xfrm>
              <a:off x="1194" y="2326"/>
              <a:ext cx="99" cy="167"/>
            </a:xfrm>
            <a:custGeom>
              <a:avLst/>
              <a:gdLst>
                <a:gd name="T0" fmla="*/ 30 w 126"/>
                <a:gd name="T1" fmla="*/ 0 h 204"/>
                <a:gd name="T2" fmla="*/ 22 w 126"/>
                <a:gd name="T3" fmla="*/ 9 h 204"/>
                <a:gd name="T4" fmla="*/ 17 w 126"/>
                <a:gd name="T5" fmla="*/ 34 h 204"/>
                <a:gd name="T6" fmla="*/ 0 w 126"/>
                <a:gd name="T7" fmla="*/ 61 h 2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6" h="204">
                  <a:moveTo>
                    <a:pt x="126" y="0"/>
                  </a:moveTo>
                  <a:cubicBezTo>
                    <a:pt x="118" y="12"/>
                    <a:pt x="103" y="18"/>
                    <a:pt x="96" y="30"/>
                  </a:cubicBezTo>
                  <a:cubicBezTo>
                    <a:pt x="80" y="56"/>
                    <a:pt x="82" y="87"/>
                    <a:pt x="72" y="114"/>
                  </a:cubicBezTo>
                  <a:cubicBezTo>
                    <a:pt x="58" y="152"/>
                    <a:pt x="28" y="176"/>
                    <a:pt x="0" y="20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72" name="Freeform 121"/>
            <p:cNvSpPr>
              <a:spLocks/>
            </p:cNvSpPr>
            <p:nvPr/>
          </p:nvSpPr>
          <p:spPr bwMode="auto">
            <a:xfrm flipH="1">
              <a:off x="1312" y="2331"/>
              <a:ext cx="47" cy="569"/>
            </a:xfrm>
            <a:custGeom>
              <a:avLst/>
              <a:gdLst>
                <a:gd name="T0" fmla="*/ 83 w 42"/>
                <a:gd name="T1" fmla="*/ 0 h 300"/>
                <a:gd name="T2" fmla="*/ 24 w 42"/>
                <a:gd name="T3" fmla="*/ 2238 h 300"/>
                <a:gd name="T4" fmla="*/ 0 w 42"/>
                <a:gd name="T5" fmla="*/ 3911 h 300"/>
                <a:gd name="T6" fmla="*/ 60 w 42"/>
                <a:gd name="T7" fmla="*/ 13965 h 3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300">
                  <a:moveTo>
                    <a:pt x="42" y="0"/>
                  </a:moveTo>
                  <a:cubicBezTo>
                    <a:pt x="34" y="12"/>
                    <a:pt x="17" y="37"/>
                    <a:pt x="12" y="48"/>
                  </a:cubicBezTo>
                  <a:cubicBezTo>
                    <a:pt x="7" y="60"/>
                    <a:pt x="0" y="84"/>
                    <a:pt x="0" y="84"/>
                  </a:cubicBezTo>
                  <a:cubicBezTo>
                    <a:pt x="7" y="160"/>
                    <a:pt x="30" y="221"/>
                    <a:pt x="30" y="30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73" name="Freeform 122"/>
            <p:cNvSpPr>
              <a:spLocks/>
            </p:cNvSpPr>
            <p:nvPr/>
          </p:nvSpPr>
          <p:spPr bwMode="auto">
            <a:xfrm>
              <a:off x="1282" y="2311"/>
              <a:ext cx="80" cy="388"/>
            </a:xfrm>
            <a:custGeom>
              <a:avLst/>
              <a:gdLst>
                <a:gd name="T0" fmla="*/ 8 w 102"/>
                <a:gd name="T1" fmla="*/ 0 h 474"/>
                <a:gd name="T2" fmla="*/ 2 w 102"/>
                <a:gd name="T3" fmla="*/ 58 h 474"/>
                <a:gd name="T4" fmla="*/ 16 w 102"/>
                <a:gd name="T5" fmla="*/ 78 h 474"/>
                <a:gd name="T6" fmla="*/ 19 w 102"/>
                <a:gd name="T7" fmla="*/ 130 h 474"/>
                <a:gd name="T8" fmla="*/ 16 w 102"/>
                <a:gd name="T9" fmla="*/ 141 h 474"/>
                <a:gd name="T10" fmla="*/ 16 w 102"/>
                <a:gd name="T11" fmla="*/ 142 h 4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2" h="474">
                  <a:moveTo>
                    <a:pt x="32" y="0"/>
                  </a:moveTo>
                  <a:cubicBezTo>
                    <a:pt x="0" y="65"/>
                    <a:pt x="12" y="106"/>
                    <a:pt x="8" y="192"/>
                  </a:cubicBezTo>
                  <a:cubicBezTo>
                    <a:pt x="16" y="223"/>
                    <a:pt x="41" y="240"/>
                    <a:pt x="68" y="258"/>
                  </a:cubicBezTo>
                  <a:cubicBezTo>
                    <a:pt x="102" y="309"/>
                    <a:pt x="86" y="375"/>
                    <a:pt x="80" y="432"/>
                  </a:cubicBezTo>
                  <a:cubicBezTo>
                    <a:pt x="79" y="445"/>
                    <a:pt x="68" y="455"/>
                    <a:pt x="68" y="468"/>
                  </a:cubicBezTo>
                  <a:cubicBezTo>
                    <a:pt x="68" y="470"/>
                    <a:pt x="68" y="472"/>
                    <a:pt x="68" y="47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74" name="Freeform 123"/>
            <p:cNvSpPr>
              <a:spLocks/>
            </p:cNvSpPr>
            <p:nvPr/>
          </p:nvSpPr>
          <p:spPr bwMode="auto">
            <a:xfrm>
              <a:off x="1321" y="2321"/>
              <a:ext cx="122" cy="270"/>
            </a:xfrm>
            <a:custGeom>
              <a:avLst/>
              <a:gdLst>
                <a:gd name="T0" fmla="*/ 0 w 156"/>
                <a:gd name="T1" fmla="*/ 0 h 330"/>
                <a:gd name="T2" fmla="*/ 22 w 156"/>
                <a:gd name="T3" fmla="*/ 20 h 330"/>
                <a:gd name="T4" fmla="*/ 32 w 156"/>
                <a:gd name="T5" fmla="*/ 35 h 330"/>
                <a:gd name="T6" fmla="*/ 35 w 156"/>
                <a:gd name="T7" fmla="*/ 99 h 3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6" h="330">
                  <a:moveTo>
                    <a:pt x="0" y="0"/>
                  </a:moveTo>
                  <a:cubicBezTo>
                    <a:pt x="25" y="42"/>
                    <a:pt x="53" y="49"/>
                    <a:pt x="96" y="66"/>
                  </a:cubicBezTo>
                  <a:cubicBezTo>
                    <a:pt x="109" y="85"/>
                    <a:pt x="125" y="101"/>
                    <a:pt x="138" y="120"/>
                  </a:cubicBezTo>
                  <a:cubicBezTo>
                    <a:pt x="144" y="191"/>
                    <a:pt x="156" y="259"/>
                    <a:pt x="156" y="33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75" name="Freeform 124"/>
            <p:cNvSpPr>
              <a:spLocks/>
            </p:cNvSpPr>
            <p:nvPr/>
          </p:nvSpPr>
          <p:spPr bwMode="auto">
            <a:xfrm>
              <a:off x="1312" y="2361"/>
              <a:ext cx="287" cy="211"/>
            </a:xfrm>
            <a:custGeom>
              <a:avLst/>
              <a:gdLst>
                <a:gd name="T0" fmla="*/ 0 w 366"/>
                <a:gd name="T1" fmla="*/ 0 h 258"/>
                <a:gd name="T2" fmla="*/ 5 w 366"/>
                <a:gd name="T3" fmla="*/ 20 h 258"/>
                <a:gd name="T4" fmla="*/ 16 w 366"/>
                <a:gd name="T5" fmla="*/ 41 h 258"/>
                <a:gd name="T6" fmla="*/ 85 w 366"/>
                <a:gd name="T7" fmla="*/ 77 h 2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6" h="258">
                  <a:moveTo>
                    <a:pt x="0" y="0"/>
                  </a:moveTo>
                  <a:cubicBezTo>
                    <a:pt x="13" y="19"/>
                    <a:pt x="11" y="47"/>
                    <a:pt x="24" y="66"/>
                  </a:cubicBezTo>
                  <a:cubicBezTo>
                    <a:pt x="39" y="89"/>
                    <a:pt x="51" y="116"/>
                    <a:pt x="66" y="138"/>
                  </a:cubicBezTo>
                  <a:cubicBezTo>
                    <a:pt x="122" y="222"/>
                    <a:pt x="270" y="258"/>
                    <a:pt x="366" y="25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76" name="Freeform 125"/>
            <p:cNvSpPr>
              <a:spLocks/>
            </p:cNvSpPr>
            <p:nvPr/>
          </p:nvSpPr>
          <p:spPr bwMode="auto">
            <a:xfrm>
              <a:off x="974" y="2492"/>
              <a:ext cx="220" cy="94"/>
            </a:xfrm>
            <a:custGeom>
              <a:avLst/>
              <a:gdLst>
                <a:gd name="T0" fmla="*/ 64 w 282"/>
                <a:gd name="T1" fmla="*/ 2 h 115"/>
                <a:gd name="T2" fmla="*/ 42 w 282"/>
                <a:gd name="T3" fmla="*/ 4 h 115"/>
                <a:gd name="T4" fmla="*/ 29 w 282"/>
                <a:gd name="T5" fmla="*/ 15 h 115"/>
                <a:gd name="T6" fmla="*/ 0 w 282"/>
                <a:gd name="T7" fmla="*/ 34 h 1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115">
                  <a:moveTo>
                    <a:pt x="282" y="7"/>
                  </a:moveTo>
                  <a:cubicBezTo>
                    <a:pt x="248" y="0"/>
                    <a:pt x="219" y="2"/>
                    <a:pt x="186" y="13"/>
                  </a:cubicBezTo>
                  <a:cubicBezTo>
                    <a:pt x="168" y="31"/>
                    <a:pt x="151" y="33"/>
                    <a:pt x="132" y="49"/>
                  </a:cubicBezTo>
                  <a:cubicBezTo>
                    <a:pt x="90" y="84"/>
                    <a:pt x="56" y="115"/>
                    <a:pt x="0" y="115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869" name="Group 126"/>
            <p:cNvGrpSpPr>
              <a:grpSpLocks/>
            </p:cNvGrpSpPr>
            <p:nvPr/>
          </p:nvGrpSpPr>
          <p:grpSpPr bwMode="auto">
            <a:xfrm>
              <a:off x="941" y="2508"/>
              <a:ext cx="178" cy="201"/>
              <a:chOff x="2004" y="2820"/>
              <a:chExt cx="228" cy="246"/>
            </a:xfrm>
          </p:grpSpPr>
          <p:sp>
            <p:nvSpPr>
              <p:cNvPr id="37056" name="Freeform 127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57" name="Freeform 128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58" name="Freeform 129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59" name="Freeform 130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60" name="Freeform 131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870" name="Group 132"/>
            <p:cNvGrpSpPr>
              <a:grpSpLocks/>
            </p:cNvGrpSpPr>
            <p:nvPr/>
          </p:nvGrpSpPr>
          <p:grpSpPr bwMode="auto">
            <a:xfrm>
              <a:off x="1166" y="2670"/>
              <a:ext cx="179" cy="201"/>
              <a:chOff x="2004" y="2820"/>
              <a:chExt cx="228" cy="246"/>
            </a:xfrm>
          </p:grpSpPr>
          <p:sp>
            <p:nvSpPr>
              <p:cNvPr id="37051" name="Freeform 133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52" name="Freeform 134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53" name="Freeform 135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54" name="Freeform 136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55" name="Freeform 137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871" name="Group 138"/>
            <p:cNvGrpSpPr>
              <a:grpSpLocks/>
            </p:cNvGrpSpPr>
            <p:nvPr/>
          </p:nvGrpSpPr>
          <p:grpSpPr bwMode="auto">
            <a:xfrm flipH="1">
              <a:off x="1368" y="2361"/>
              <a:ext cx="179" cy="201"/>
              <a:chOff x="2004" y="2820"/>
              <a:chExt cx="228" cy="246"/>
            </a:xfrm>
          </p:grpSpPr>
          <p:sp>
            <p:nvSpPr>
              <p:cNvPr id="37046" name="Freeform 139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47" name="Freeform 140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48" name="Freeform 141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49" name="Freeform 142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50" name="Freeform 143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872" name="Group 144"/>
            <p:cNvGrpSpPr>
              <a:grpSpLocks/>
            </p:cNvGrpSpPr>
            <p:nvPr/>
          </p:nvGrpSpPr>
          <p:grpSpPr bwMode="auto">
            <a:xfrm>
              <a:off x="1138" y="2361"/>
              <a:ext cx="113" cy="201"/>
              <a:chOff x="2004" y="2820"/>
              <a:chExt cx="228" cy="246"/>
            </a:xfrm>
          </p:grpSpPr>
          <p:sp>
            <p:nvSpPr>
              <p:cNvPr id="37041" name="Freeform 145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42" name="Freeform 146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43" name="Freeform 147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44" name="Freeform 148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45" name="Freeform 149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873" name="Group 150"/>
            <p:cNvGrpSpPr>
              <a:grpSpLocks/>
            </p:cNvGrpSpPr>
            <p:nvPr/>
          </p:nvGrpSpPr>
          <p:grpSpPr bwMode="auto">
            <a:xfrm flipH="1">
              <a:off x="1340" y="2518"/>
              <a:ext cx="66" cy="201"/>
              <a:chOff x="2004" y="2820"/>
              <a:chExt cx="228" cy="246"/>
            </a:xfrm>
          </p:grpSpPr>
          <p:sp>
            <p:nvSpPr>
              <p:cNvPr id="37036" name="Freeform 151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37" name="Freeform 152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38" name="Freeform 153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39" name="Freeform 154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40" name="Freeform 155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877" name="Group 156"/>
            <p:cNvGrpSpPr>
              <a:grpSpLocks/>
            </p:cNvGrpSpPr>
            <p:nvPr/>
          </p:nvGrpSpPr>
          <p:grpSpPr bwMode="auto">
            <a:xfrm flipH="1">
              <a:off x="1298" y="2439"/>
              <a:ext cx="178" cy="201"/>
              <a:chOff x="2004" y="2820"/>
              <a:chExt cx="228" cy="246"/>
            </a:xfrm>
          </p:grpSpPr>
          <p:sp>
            <p:nvSpPr>
              <p:cNvPr id="37031" name="Freeform 157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32" name="Freeform 158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33" name="Freeform 159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34" name="Freeform 160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35" name="Freeform 161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878" name="Group 162"/>
            <p:cNvGrpSpPr>
              <a:grpSpLocks/>
            </p:cNvGrpSpPr>
            <p:nvPr/>
          </p:nvGrpSpPr>
          <p:grpSpPr bwMode="auto">
            <a:xfrm flipH="1">
              <a:off x="1298" y="2650"/>
              <a:ext cx="178" cy="201"/>
              <a:chOff x="2004" y="2820"/>
              <a:chExt cx="228" cy="246"/>
            </a:xfrm>
          </p:grpSpPr>
          <p:sp>
            <p:nvSpPr>
              <p:cNvPr id="37026" name="Freeform 163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7" name="Freeform 164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8" name="Freeform 165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9" name="Freeform 166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30" name="Freeform 167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879" name="Group 168"/>
            <p:cNvGrpSpPr>
              <a:grpSpLocks/>
            </p:cNvGrpSpPr>
            <p:nvPr/>
          </p:nvGrpSpPr>
          <p:grpSpPr bwMode="auto">
            <a:xfrm flipH="1">
              <a:off x="1364" y="2518"/>
              <a:ext cx="178" cy="201"/>
              <a:chOff x="2004" y="2820"/>
              <a:chExt cx="228" cy="246"/>
            </a:xfrm>
          </p:grpSpPr>
          <p:sp>
            <p:nvSpPr>
              <p:cNvPr id="37021" name="Freeform 169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2" name="Freeform 170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3" name="Freeform 171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4" name="Freeform 172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5" name="Freeform 173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880" name="Group 174"/>
            <p:cNvGrpSpPr>
              <a:grpSpLocks/>
            </p:cNvGrpSpPr>
            <p:nvPr/>
          </p:nvGrpSpPr>
          <p:grpSpPr bwMode="auto">
            <a:xfrm flipH="1">
              <a:off x="1443" y="2591"/>
              <a:ext cx="179" cy="201"/>
              <a:chOff x="2004" y="2820"/>
              <a:chExt cx="228" cy="246"/>
            </a:xfrm>
          </p:grpSpPr>
          <p:sp>
            <p:nvSpPr>
              <p:cNvPr id="37016" name="Freeform 175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7" name="Freeform 176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8" name="Freeform 177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9" name="Freeform 178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0" name="Freeform 179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881" name="Group 180"/>
            <p:cNvGrpSpPr>
              <a:grpSpLocks/>
            </p:cNvGrpSpPr>
            <p:nvPr/>
          </p:nvGrpSpPr>
          <p:grpSpPr bwMode="auto">
            <a:xfrm flipH="1">
              <a:off x="1584" y="2572"/>
              <a:ext cx="179" cy="201"/>
              <a:chOff x="2004" y="2820"/>
              <a:chExt cx="228" cy="246"/>
            </a:xfrm>
          </p:grpSpPr>
          <p:sp>
            <p:nvSpPr>
              <p:cNvPr id="37011" name="Freeform 181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2" name="Freeform 182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3" name="Freeform 183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4" name="Freeform 184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5" name="Freeform 185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882" name="Group 186"/>
            <p:cNvGrpSpPr>
              <a:grpSpLocks/>
            </p:cNvGrpSpPr>
            <p:nvPr/>
          </p:nvGrpSpPr>
          <p:grpSpPr bwMode="auto">
            <a:xfrm flipH="1">
              <a:off x="1411" y="2390"/>
              <a:ext cx="178" cy="201"/>
              <a:chOff x="2004" y="2820"/>
              <a:chExt cx="228" cy="246"/>
            </a:xfrm>
          </p:grpSpPr>
          <p:sp>
            <p:nvSpPr>
              <p:cNvPr id="37006" name="Freeform 187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7" name="Freeform 188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8" name="Freeform 189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9" name="Freeform 190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0" name="Freeform 191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883" name="Group 192"/>
            <p:cNvGrpSpPr>
              <a:grpSpLocks/>
            </p:cNvGrpSpPr>
            <p:nvPr/>
          </p:nvGrpSpPr>
          <p:grpSpPr bwMode="auto">
            <a:xfrm>
              <a:off x="1209" y="2841"/>
              <a:ext cx="112" cy="202"/>
              <a:chOff x="2004" y="2820"/>
              <a:chExt cx="228" cy="246"/>
            </a:xfrm>
          </p:grpSpPr>
          <p:sp>
            <p:nvSpPr>
              <p:cNvPr id="37001" name="Freeform 193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2" name="Freeform 194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3" name="Freeform 195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4" name="Freeform 196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5" name="Freeform 197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884" name="Group 198"/>
            <p:cNvGrpSpPr>
              <a:grpSpLocks/>
            </p:cNvGrpSpPr>
            <p:nvPr/>
          </p:nvGrpSpPr>
          <p:grpSpPr bwMode="auto">
            <a:xfrm flipH="1">
              <a:off x="1326" y="2871"/>
              <a:ext cx="179" cy="201"/>
              <a:chOff x="2004" y="2820"/>
              <a:chExt cx="228" cy="246"/>
            </a:xfrm>
          </p:grpSpPr>
          <p:sp>
            <p:nvSpPr>
              <p:cNvPr id="36996" name="Freeform 199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97" name="Freeform 200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98" name="Freeform 201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99" name="Freeform 202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0" name="Freeform 203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893" name="Group 204"/>
            <p:cNvGrpSpPr>
              <a:grpSpLocks/>
            </p:cNvGrpSpPr>
            <p:nvPr/>
          </p:nvGrpSpPr>
          <p:grpSpPr bwMode="auto">
            <a:xfrm flipH="1">
              <a:off x="1124" y="2503"/>
              <a:ext cx="179" cy="201"/>
              <a:chOff x="2004" y="2820"/>
              <a:chExt cx="228" cy="246"/>
            </a:xfrm>
          </p:grpSpPr>
          <p:sp>
            <p:nvSpPr>
              <p:cNvPr id="36991" name="Freeform 205"/>
              <p:cNvSpPr>
                <a:spLocks/>
              </p:cNvSpPr>
              <p:nvPr/>
            </p:nvSpPr>
            <p:spPr bwMode="auto">
              <a:xfrm>
                <a:off x="2076" y="2820"/>
                <a:ext cx="156" cy="174"/>
              </a:xfrm>
              <a:custGeom>
                <a:avLst/>
                <a:gdLst>
                  <a:gd name="T0" fmla="*/ 156 w 156"/>
                  <a:gd name="T1" fmla="*/ 0 h 174"/>
                  <a:gd name="T2" fmla="*/ 96 w 156"/>
                  <a:gd name="T3" fmla="*/ 42 h 174"/>
                  <a:gd name="T4" fmla="*/ 0 w 156"/>
                  <a:gd name="T5" fmla="*/ 174 h 1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156" y="0"/>
                    </a:moveTo>
                    <a:cubicBezTo>
                      <a:pt x="122" y="7"/>
                      <a:pt x="115" y="14"/>
                      <a:pt x="96" y="42"/>
                    </a:cubicBezTo>
                    <a:cubicBezTo>
                      <a:pt x="89" y="82"/>
                      <a:pt x="51" y="174"/>
                      <a:pt x="0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92" name="Freeform 206"/>
              <p:cNvSpPr>
                <a:spLocks/>
              </p:cNvSpPr>
              <p:nvPr/>
            </p:nvSpPr>
            <p:spPr bwMode="auto">
              <a:xfrm>
                <a:off x="2124" y="2946"/>
                <a:ext cx="22" cy="120"/>
              </a:xfrm>
              <a:custGeom>
                <a:avLst/>
                <a:gdLst>
                  <a:gd name="T0" fmla="*/ 12 w 22"/>
                  <a:gd name="T1" fmla="*/ 0 h 120"/>
                  <a:gd name="T2" fmla="*/ 0 w 22"/>
                  <a:gd name="T3" fmla="*/ 120 h 1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20">
                    <a:moveTo>
                      <a:pt x="12" y="0"/>
                    </a:moveTo>
                    <a:cubicBezTo>
                      <a:pt x="6" y="112"/>
                      <a:pt x="22" y="76"/>
                      <a:pt x="0" y="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93" name="Freeform 207"/>
              <p:cNvSpPr>
                <a:spLocks/>
              </p:cNvSpPr>
              <p:nvPr/>
            </p:nvSpPr>
            <p:spPr bwMode="auto">
              <a:xfrm>
                <a:off x="2160" y="2898"/>
                <a:ext cx="18" cy="90"/>
              </a:xfrm>
              <a:custGeom>
                <a:avLst/>
                <a:gdLst>
                  <a:gd name="T0" fmla="*/ 0 w 18"/>
                  <a:gd name="T1" fmla="*/ 0 h 90"/>
                  <a:gd name="T2" fmla="*/ 18 w 18"/>
                  <a:gd name="T3" fmla="*/ 90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90">
                    <a:moveTo>
                      <a:pt x="0" y="0"/>
                    </a:moveTo>
                    <a:cubicBezTo>
                      <a:pt x="11" y="33"/>
                      <a:pt x="18" y="54"/>
                      <a:pt x="18" y="9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94" name="Freeform 208"/>
              <p:cNvSpPr>
                <a:spLocks/>
              </p:cNvSpPr>
              <p:nvPr/>
            </p:nvSpPr>
            <p:spPr bwMode="auto">
              <a:xfrm>
                <a:off x="2004" y="2932"/>
                <a:ext cx="132" cy="50"/>
              </a:xfrm>
              <a:custGeom>
                <a:avLst/>
                <a:gdLst>
                  <a:gd name="T0" fmla="*/ 132 w 132"/>
                  <a:gd name="T1" fmla="*/ 8 h 50"/>
                  <a:gd name="T2" fmla="*/ 18 w 132"/>
                  <a:gd name="T3" fmla="*/ 26 h 50"/>
                  <a:gd name="T4" fmla="*/ 0 w 132"/>
                  <a:gd name="T5" fmla="*/ 5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2" h="50">
                    <a:moveTo>
                      <a:pt x="132" y="8"/>
                    </a:moveTo>
                    <a:cubicBezTo>
                      <a:pt x="69" y="0"/>
                      <a:pt x="70" y="9"/>
                      <a:pt x="18" y="26"/>
                    </a:cubicBezTo>
                    <a:cubicBezTo>
                      <a:pt x="4" y="46"/>
                      <a:pt x="11" y="39"/>
                      <a:pt x="0" y="5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95" name="Freeform 209"/>
              <p:cNvSpPr>
                <a:spLocks/>
              </p:cNvSpPr>
              <p:nvPr/>
            </p:nvSpPr>
            <p:spPr bwMode="auto">
              <a:xfrm>
                <a:off x="2172" y="2892"/>
                <a:ext cx="60" cy="66"/>
              </a:xfrm>
              <a:custGeom>
                <a:avLst/>
                <a:gdLst>
                  <a:gd name="T0" fmla="*/ 0 w 60"/>
                  <a:gd name="T1" fmla="*/ 0 h 66"/>
                  <a:gd name="T2" fmla="*/ 36 w 60"/>
                  <a:gd name="T3" fmla="*/ 24 h 66"/>
                  <a:gd name="T4" fmla="*/ 60 w 60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6">
                    <a:moveTo>
                      <a:pt x="0" y="0"/>
                    </a:moveTo>
                    <a:cubicBezTo>
                      <a:pt x="12" y="8"/>
                      <a:pt x="28" y="12"/>
                      <a:pt x="36" y="24"/>
                    </a:cubicBezTo>
                    <a:cubicBezTo>
                      <a:pt x="45" y="37"/>
                      <a:pt x="49" y="55"/>
                      <a:pt x="60" y="6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6895" name="Group 792"/>
          <p:cNvGrpSpPr>
            <a:grpSpLocks/>
          </p:cNvGrpSpPr>
          <p:nvPr/>
        </p:nvGrpSpPr>
        <p:grpSpPr bwMode="auto">
          <a:xfrm>
            <a:off x="895350" y="3141663"/>
            <a:ext cx="261938" cy="590550"/>
            <a:chOff x="6215573" y="1219200"/>
            <a:chExt cx="261426" cy="590550"/>
          </a:xfrm>
        </p:grpSpPr>
        <p:sp>
          <p:nvSpPr>
            <p:cNvPr id="794" name="Freeform 793"/>
            <p:cNvSpPr/>
            <p:nvPr/>
          </p:nvSpPr>
          <p:spPr>
            <a:xfrm>
              <a:off x="6215573" y="1371600"/>
              <a:ext cx="139427" cy="438150"/>
            </a:xfrm>
            <a:custGeom>
              <a:avLst/>
              <a:gdLst>
                <a:gd name="connsiteX0" fmla="*/ 13778 w 278081"/>
                <a:gd name="connsiteY0" fmla="*/ 6001 h 587026"/>
                <a:gd name="connsiteX1" fmla="*/ 213803 w 278081"/>
                <a:gd name="connsiteY1" fmla="*/ 34576 h 587026"/>
                <a:gd name="connsiteX2" fmla="*/ 242378 w 278081"/>
                <a:gd name="connsiteY2" fmla="*/ 63151 h 587026"/>
                <a:gd name="connsiteX3" fmla="*/ 251903 w 278081"/>
                <a:gd name="connsiteY3" fmla="*/ 587026 h 587026"/>
                <a:gd name="connsiteX4" fmla="*/ 194753 w 278081"/>
                <a:gd name="connsiteY4" fmla="*/ 539401 h 587026"/>
                <a:gd name="connsiteX5" fmla="*/ 185228 w 278081"/>
                <a:gd name="connsiteY5" fmla="*/ 510826 h 587026"/>
                <a:gd name="connsiteX6" fmla="*/ 175703 w 278081"/>
                <a:gd name="connsiteY6" fmla="*/ 139351 h 587026"/>
                <a:gd name="connsiteX7" fmla="*/ 137603 w 278081"/>
                <a:gd name="connsiteY7" fmla="*/ 82201 h 587026"/>
                <a:gd name="connsiteX8" fmla="*/ 109028 w 278081"/>
                <a:gd name="connsiteY8" fmla="*/ 72676 h 587026"/>
                <a:gd name="connsiteX9" fmla="*/ 89978 w 278081"/>
                <a:gd name="connsiteY9" fmla="*/ 44101 h 587026"/>
                <a:gd name="connsiteX10" fmla="*/ 13778 w 278081"/>
                <a:gd name="connsiteY10" fmla="*/ 6001 h 58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8081" h="587026">
                  <a:moveTo>
                    <a:pt x="13778" y="6001"/>
                  </a:moveTo>
                  <a:cubicBezTo>
                    <a:pt x="34415" y="4414"/>
                    <a:pt x="153932" y="-15317"/>
                    <a:pt x="213803" y="34576"/>
                  </a:cubicBezTo>
                  <a:cubicBezTo>
                    <a:pt x="224151" y="43200"/>
                    <a:pt x="232853" y="53626"/>
                    <a:pt x="242378" y="63151"/>
                  </a:cubicBezTo>
                  <a:cubicBezTo>
                    <a:pt x="310635" y="267923"/>
                    <a:pt x="261838" y="100225"/>
                    <a:pt x="251903" y="587026"/>
                  </a:cubicBezTo>
                  <a:cubicBezTo>
                    <a:pt x="230818" y="572969"/>
                    <a:pt x="209421" y="561403"/>
                    <a:pt x="194753" y="539401"/>
                  </a:cubicBezTo>
                  <a:cubicBezTo>
                    <a:pt x="189184" y="531047"/>
                    <a:pt x="188403" y="520351"/>
                    <a:pt x="185228" y="510826"/>
                  </a:cubicBezTo>
                  <a:cubicBezTo>
                    <a:pt x="182053" y="387001"/>
                    <a:pt x="181595" y="263076"/>
                    <a:pt x="175703" y="139351"/>
                  </a:cubicBezTo>
                  <a:cubicBezTo>
                    <a:pt x="174557" y="115286"/>
                    <a:pt x="156321" y="94680"/>
                    <a:pt x="137603" y="82201"/>
                  </a:cubicBezTo>
                  <a:cubicBezTo>
                    <a:pt x="129249" y="76632"/>
                    <a:pt x="118553" y="75851"/>
                    <a:pt x="109028" y="72676"/>
                  </a:cubicBezTo>
                  <a:cubicBezTo>
                    <a:pt x="102678" y="63151"/>
                    <a:pt x="99686" y="50168"/>
                    <a:pt x="89978" y="44101"/>
                  </a:cubicBezTo>
                  <a:cubicBezTo>
                    <a:pt x="-19195" y="-24132"/>
                    <a:pt x="-6859" y="7588"/>
                    <a:pt x="13778" y="6001"/>
                  </a:cubicBezTo>
                  <a:close/>
                </a:path>
              </a:pathLst>
            </a:custGeom>
            <a:solidFill>
              <a:srgbClr val="0099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95" name="Freeform 794"/>
            <p:cNvSpPr/>
            <p:nvPr/>
          </p:nvSpPr>
          <p:spPr>
            <a:xfrm flipH="1">
              <a:off x="6324897" y="1219200"/>
              <a:ext cx="152102" cy="503237"/>
            </a:xfrm>
            <a:custGeom>
              <a:avLst/>
              <a:gdLst>
                <a:gd name="connsiteX0" fmla="*/ 13778 w 278081"/>
                <a:gd name="connsiteY0" fmla="*/ 6001 h 587026"/>
                <a:gd name="connsiteX1" fmla="*/ 213803 w 278081"/>
                <a:gd name="connsiteY1" fmla="*/ 34576 h 587026"/>
                <a:gd name="connsiteX2" fmla="*/ 242378 w 278081"/>
                <a:gd name="connsiteY2" fmla="*/ 63151 h 587026"/>
                <a:gd name="connsiteX3" fmla="*/ 251903 w 278081"/>
                <a:gd name="connsiteY3" fmla="*/ 587026 h 587026"/>
                <a:gd name="connsiteX4" fmla="*/ 194753 w 278081"/>
                <a:gd name="connsiteY4" fmla="*/ 539401 h 587026"/>
                <a:gd name="connsiteX5" fmla="*/ 185228 w 278081"/>
                <a:gd name="connsiteY5" fmla="*/ 510826 h 587026"/>
                <a:gd name="connsiteX6" fmla="*/ 175703 w 278081"/>
                <a:gd name="connsiteY6" fmla="*/ 139351 h 587026"/>
                <a:gd name="connsiteX7" fmla="*/ 137603 w 278081"/>
                <a:gd name="connsiteY7" fmla="*/ 82201 h 587026"/>
                <a:gd name="connsiteX8" fmla="*/ 109028 w 278081"/>
                <a:gd name="connsiteY8" fmla="*/ 72676 h 587026"/>
                <a:gd name="connsiteX9" fmla="*/ 89978 w 278081"/>
                <a:gd name="connsiteY9" fmla="*/ 44101 h 587026"/>
                <a:gd name="connsiteX10" fmla="*/ 13778 w 278081"/>
                <a:gd name="connsiteY10" fmla="*/ 6001 h 58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8081" h="587026">
                  <a:moveTo>
                    <a:pt x="13778" y="6001"/>
                  </a:moveTo>
                  <a:cubicBezTo>
                    <a:pt x="34415" y="4414"/>
                    <a:pt x="153932" y="-15317"/>
                    <a:pt x="213803" y="34576"/>
                  </a:cubicBezTo>
                  <a:cubicBezTo>
                    <a:pt x="224151" y="43200"/>
                    <a:pt x="232853" y="53626"/>
                    <a:pt x="242378" y="63151"/>
                  </a:cubicBezTo>
                  <a:cubicBezTo>
                    <a:pt x="310635" y="267923"/>
                    <a:pt x="261838" y="100225"/>
                    <a:pt x="251903" y="587026"/>
                  </a:cubicBezTo>
                  <a:cubicBezTo>
                    <a:pt x="230818" y="572969"/>
                    <a:pt x="209421" y="561403"/>
                    <a:pt x="194753" y="539401"/>
                  </a:cubicBezTo>
                  <a:cubicBezTo>
                    <a:pt x="189184" y="531047"/>
                    <a:pt x="188403" y="520351"/>
                    <a:pt x="185228" y="510826"/>
                  </a:cubicBezTo>
                  <a:cubicBezTo>
                    <a:pt x="182053" y="387001"/>
                    <a:pt x="181595" y="263076"/>
                    <a:pt x="175703" y="139351"/>
                  </a:cubicBezTo>
                  <a:cubicBezTo>
                    <a:pt x="174557" y="115286"/>
                    <a:pt x="156321" y="94680"/>
                    <a:pt x="137603" y="82201"/>
                  </a:cubicBezTo>
                  <a:cubicBezTo>
                    <a:pt x="129249" y="76632"/>
                    <a:pt x="118553" y="75851"/>
                    <a:pt x="109028" y="72676"/>
                  </a:cubicBezTo>
                  <a:cubicBezTo>
                    <a:pt x="102678" y="63151"/>
                    <a:pt x="99686" y="50168"/>
                    <a:pt x="89978" y="44101"/>
                  </a:cubicBezTo>
                  <a:cubicBezTo>
                    <a:pt x="-19195" y="-24132"/>
                    <a:pt x="-6859" y="7588"/>
                    <a:pt x="13778" y="6001"/>
                  </a:cubicBezTo>
                  <a:close/>
                </a:path>
              </a:pathLst>
            </a:custGeom>
            <a:solidFill>
              <a:srgbClr val="0099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36897" name="Group 4"/>
          <p:cNvGrpSpPr>
            <a:grpSpLocks/>
          </p:cNvGrpSpPr>
          <p:nvPr/>
        </p:nvGrpSpPr>
        <p:grpSpPr bwMode="auto">
          <a:xfrm>
            <a:off x="85725" y="3340100"/>
            <a:ext cx="3932238" cy="1309688"/>
            <a:chOff x="3276600" y="1905000"/>
            <a:chExt cx="5943600" cy="1981200"/>
          </a:xfrm>
        </p:grpSpPr>
        <p:grpSp>
          <p:nvGrpSpPr>
            <p:cNvPr id="36900" name="Group 17"/>
            <p:cNvGrpSpPr>
              <a:grpSpLocks/>
            </p:cNvGrpSpPr>
            <p:nvPr/>
          </p:nvGrpSpPr>
          <p:grpSpPr bwMode="auto">
            <a:xfrm>
              <a:off x="5207000" y="2514600"/>
              <a:ext cx="2451100" cy="838200"/>
              <a:chOff x="792" y="2112"/>
              <a:chExt cx="1544" cy="528"/>
            </a:xfrm>
          </p:grpSpPr>
          <p:sp>
            <p:nvSpPr>
              <p:cNvPr id="36950" name="Freeform 18"/>
              <p:cNvSpPr>
                <a:spLocks/>
              </p:cNvSpPr>
              <p:nvPr/>
            </p:nvSpPr>
            <p:spPr bwMode="auto">
              <a:xfrm>
                <a:off x="880" y="2150"/>
                <a:ext cx="368" cy="106"/>
              </a:xfrm>
              <a:custGeom>
                <a:avLst/>
                <a:gdLst>
                  <a:gd name="T0" fmla="*/ 0 w 264"/>
                  <a:gd name="T1" fmla="*/ 11 h 114"/>
                  <a:gd name="T2" fmla="*/ 1879 w 264"/>
                  <a:gd name="T3" fmla="*/ 20 h 114"/>
                  <a:gd name="T4" fmla="*/ 2048 w 264"/>
                  <a:gd name="T5" fmla="*/ 34 h 114"/>
                  <a:gd name="T6" fmla="*/ 2701 w 264"/>
                  <a:gd name="T7" fmla="*/ 69 h 1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4" h="114">
                    <a:moveTo>
                      <a:pt x="0" y="18"/>
                    </a:moveTo>
                    <a:cubicBezTo>
                      <a:pt x="61" y="21"/>
                      <a:pt x="133" y="0"/>
                      <a:pt x="184" y="34"/>
                    </a:cubicBezTo>
                    <a:cubicBezTo>
                      <a:pt x="192" y="39"/>
                      <a:pt x="193" y="51"/>
                      <a:pt x="200" y="58"/>
                    </a:cubicBezTo>
                    <a:cubicBezTo>
                      <a:pt x="219" y="77"/>
                      <a:pt x="244" y="94"/>
                      <a:pt x="264" y="114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51" name="Freeform 19"/>
              <p:cNvSpPr>
                <a:spLocks/>
              </p:cNvSpPr>
              <p:nvPr/>
            </p:nvSpPr>
            <p:spPr bwMode="auto">
              <a:xfrm>
                <a:off x="1112" y="2232"/>
                <a:ext cx="392" cy="135"/>
              </a:xfrm>
              <a:custGeom>
                <a:avLst/>
                <a:gdLst>
                  <a:gd name="T0" fmla="*/ 0 w 392"/>
                  <a:gd name="T1" fmla="*/ 80 h 135"/>
                  <a:gd name="T2" fmla="*/ 128 w 392"/>
                  <a:gd name="T3" fmla="*/ 0 h 135"/>
                  <a:gd name="T4" fmla="*/ 224 w 392"/>
                  <a:gd name="T5" fmla="*/ 16 h 135"/>
                  <a:gd name="T6" fmla="*/ 272 w 392"/>
                  <a:gd name="T7" fmla="*/ 48 h 135"/>
                  <a:gd name="T8" fmla="*/ 288 w 392"/>
                  <a:gd name="T9" fmla="*/ 104 h 135"/>
                  <a:gd name="T10" fmla="*/ 392 w 392"/>
                  <a:gd name="T11" fmla="*/ 128 h 1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2" h="135">
                    <a:moveTo>
                      <a:pt x="0" y="80"/>
                    </a:moveTo>
                    <a:cubicBezTo>
                      <a:pt x="37" y="43"/>
                      <a:pt x="79" y="16"/>
                      <a:pt x="128" y="0"/>
                    </a:cubicBezTo>
                    <a:cubicBezTo>
                      <a:pt x="141" y="1"/>
                      <a:pt x="201" y="3"/>
                      <a:pt x="224" y="16"/>
                    </a:cubicBezTo>
                    <a:cubicBezTo>
                      <a:pt x="241" y="25"/>
                      <a:pt x="272" y="48"/>
                      <a:pt x="272" y="48"/>
                    </a:cubicBezTo>
                    <a:cubicBezTo>
                      <a:pt x="278" y="66"/>
                      <a:pt x="277" y="88"/>
                      <a:pt x="288" y="104"/>
                    </a:cubicBezTo>
                    <a:cubicBezTo>
                      <a:pt x="308" y="135"/>
                      <a:pt x="365" y="128"/>
                      <a:pt x="392" y="128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52" name="Freeform 20"/>
              <p:cNvSpPr>
                <a:spLocks/>
              </p:cNvSpPr>
              <p:nvPr/>
            </p:nvSpPr>
            <p:spPr bwMode="auto">
              <a:xfrm>
                <a:off x="792" y="2153"/>
                <a:ext cx="496" cy="106"/>
              </a:xfrm>
              <a:custGeom>
                <a:avLst/>
                <a:gdLst>
                  <a:gd name="T0" fmla="*/ 0 w 496"/>
                  <a:gd name="T1" fmla="*/ 15 h 106"/>
                  <a:gd name="T2" fmla="*/ 200 w 496"/>
                  <a:gd name="T3" fmla="*/ 7 h 106"/>
                  <a:gd name="T4" fmla="*/ 272 w 496"/>
                  <a:gd name="T5" fmla="*/ 71 h 106"/>
                  <a:gd name="T6" fmla="*/ 288 w 496"/>
                  <a:gd name="T7" fmla="*/ 95 h 106"/>
                  <a:gd name="T8" fmla="*/ 496 w 496"/>
                  <a:gd name="T9" fmla="*/ 63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6" h="106">
                    <a:moveTo>
                      <a:pt x="0" y="15"/>
                    </a:moveTo>
                    <a:cubicBezTo>
                      <a:pt x="89" y="2"/>
                      <a:pt x="91" y="0"/>
                      <a:pt x="200" y="7"/>
                    </a:cubicBezTo>
                    <a:cubicBezTo>
                      <a:pt x="255" y="62"/>
                      <a:pt x="229" y="42"/>
                      <a:pt x="272" y="71"/>
                    </a:cubicBezTo>
                    <a:cubicBezTo>
                      <a:pt x="277" y="79"/>
                      <a:pt x="278" y="94"/>
                      <a:pt x="288" y="95"/>
                    </a:cubicBezTo>
                    <a:cubicBezTo>
                      <a:pt x="359" y="106"/>
                      <a:pt x="426" y="63"/>
                      <a:pt x="496" y="63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53" name="Freeform 21"/>
              <p:cNvSpPr>
                <a:spLocks/>
              </p:cNvSpPr>
              <p:nvPr/>
            </p:nvSpPr>
            <p:spPr bwMode="auto">
              <a:xfrm rot="1038699">
                <a:off x="960" y="2112"/>
                <a:ext cx="384" cy="159"/>
              </a:xfrm>
              <a:custGeom>
                <a:avLst/>
                <a:gdLst>
                  <a:gd name="T0" fmla="*/ 0 w 384"/>
                  <a:gd name="T1" fmla="*/ 159 h 159"/>
                  <a:gd name="T2" fmla="*/ 224 w 384"/>
                  <a:gd name="T3" fmla="*/ 39 h 159"/>
                  <a:gd name="T4" fmla="*/ 328 w 384"/>
                  <a:gd name="T5" fmla="*/ 79 h 159"/>
                  <a:gd name="T6" fmla="*/ 384 w 384"/>
                  <a:gd name="T7" fmla="*/ 135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4" h="159">
                    <a:moveTo>
                      <a:pt x="0" y="159"/>
                    </a:moveTo>
                    <a:cubicBezTo>
                      <a:pt x="69" y="116"/>
                      <a:pt x="145" y="59"/>
                      <a:pt x="224" y="39"/>
                    </a:cubicBezTo>
                    <a:cubicBezTo>
                      <a:pt x="282" y="0"/>
                      <a:pt x="295" y="39"/>
                      <a:pt x="328" y="79"/>
                    </a:cubicBezTo>
                    <a:cubicBezTo>
                      <a:pt x="347" y="101"/>
                      <a:pt x="371" y="110"/>
                      <a:pt x="384" y="135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54" name="Freeform 22"/>
              <p:cNvSpPr>
                <a:spLocks/>
              </p:cNvSpPr>
              <p:nvPr/>
            </p:nvSpPr>
            <p:spPr bwMode="auto">
              <a:xfrm>
                <a:off x="1200" y="2246"/>
                <a:ext cx="368" cy="106"/>
              </a:xfrm>
              <a:custGeom>
                <a:avLst/>
                <a:gdLst>
                  <a:gd name="T0" fmla="*/ 0 w 264"/>
                  <a:gd name="T1" fmla="*/ 11 h 114"/>
                  <a:gd name="T2" fmla="*/ 1879 w 264"/>
                  <a:gd name="T3" fmla="*/ 20 h 114"/>
                  <a:gd name="T4" fmla="*/ 2048 w 264"/>
                  <a:gd name="T5" fmla="*/ 34 h 114"/>
                  <a:gd name="T6" fmla="*/ 2701 w 264"/>
                  <a:gd name="T7" fmla="*/ 69 h 1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4" h="114">
                    <a:moveTo>
                      <a:pt x="0" y="18"/>
                    </a:moveTo>
                    <a:cubicBezTo>
                      <a:pt x="61" y="21"/>
                      <a:pt x="133" y="0"/>
                      <a:pt x="184" y="34"/>
                    </a:cubicBezTo>
                    <a:cubicBezTo>
                      <a:pt x="192" y="39"/>
                      <a:pt x="193" y="51"/>
                      <a:pt x="200" y="58"/>
                    </a:cubicBezTo>
                    <a:cubicBezTo>
                      <a:pt x="219" y="77"/>
                      <a:pt x="244" y="94"/>
                      <a:pt x="264" y="114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55" name="Freeform 23"/>
              <p:cNvSpPr>
                <a:spLocks/>
              </p:cNvSpPr>
              <p:nvPr/>
            </p:nvSpPr>
            <p:spPr bwMode="auto">
              <a:xfrm>
                <a:off x="1432" y="2328"/>
                <a:ext cx="392" cy="135"/>
              </a:xfrm>
              <a:custGeom>
                <a:avLst/>
                <a:gdLst>
                  <a:gd name="T0" fmla="*/ 0 w 392"/>
                  <a:gd name="T1" fmla="*/ 80 h 135"/>
                  <a:gd name="T2" fmla="*/ 128 w 392"/>
                  <a:gd name="T3" fmla="*/ 0 h 135"/>
                  <a:gd name="T4" fmla="*/ 224 w 392"/>
                  <a:gd name="T5" fmla="*/ 16 h 135"/>
                  <a:gd name="T6" fmla="*/ 272 w 392"/>
                  <a:gd name="T7" fmla="*/ 48 h 135"/>
                  <a:gd name="T8" fmla="*/ 288 w 392"/>
                  <a:gd name="T9" fmla="*/ 104 h 135"/>
                  <a:gd name="T10" fmla="*/ 392 w 392"/>
                  <a:gd name="T11" fmla="*/ 128 h 1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2" h="135">
                    <a:moveTo>
                      <a:pt x="0" y="80"/>
                    </a:moveTo>
                    <a:cubicBezTo>
                      <a:pt x="37" y="43"/>
                      <a:pt x="79" y="16"/>
                      <a:pt x="128" y="0"/>
                    </a:cubicBezTo>
                    <a:cubicBezTo>
                      <a:pt x="141" y="1"/>
                      <a:pt x="201" y="3"/>
                      <a:pt x="224" y="16"/>
                    </a:cubicBezTo>
                    <a:cubicBezTo>
                      <a:pt x="241" y="25"/>
                      <a:pt x="272" y="48"/>
                      <a:pt x="272" y="48"/>
                    </a:cubicBezTo>
                    <a:cubicBezTo>
                      <a:pt x="278" y="66"/>
                      <a:pt x="277" y="88"/>
                      <a:pt x="288" y="104"/>
                    </a:cubicBezTo>
                    <a:cubicBezTo>
                      <a:pt x="308" y="135"/>
                      <a:pt x="365" y="128"/>
                      <a:pt x="392" y="128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56" name="Freeform 24"/>
              <p:cNvSpPr>
                <a:spLocks/>
              </p:cNvSpPr>
              <p:nvPr/>
            </p:nvSpPr>
            <p:spPr bwMode="auto">
              <a:xfrm>
                <a:off x="1112" y="2249"/>
                <a:ext cx="496" cy="106"/>
              </a:xfrm>
              <a:custGeom>
                <a:avLst/>
                <a:gdLst>
                  <a:gd name="T0" fmla="*/ 0 w 496"/>
                  <a:gd name="T1" fmla="*/ 15 h 106"/>
                  <a:gd name="T2" fmla="*/ 200 w 496"/>
                  <a:gd name="T3" fmla="*/ 7 h 106"/>
                  <a:gd name="T4" fmla="*/ 272 w 496"/>
                  <a:gd name="T5" fmla="*/ 71 h 106"/>
                  <a:gd name="T6" fmla="*/ 288 w 496"/>
                  <a:gd name="T7" fmla="*/ 95 h 106"/>
                  <a:gd name="T8" fmla="*/ 496 w 496"/>
                  <a:gd name="T9" fmla="*/ 63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6" h="106">
                    <a:moveTo>
                      <a:pt x="0" y="15"/>
                    </a:moveTo>
                    <a:cubicBezTo>
                      <a:pt x="89" y="2"/>
                      <a:pt x="91" y="0"/>
                      <a:pt x="200" y="7"/>
                    </a:cubicBezTo>
                    <a:cubicBezTo>
                      <a:pt x="255" y="62"/>
                      <a:pt x="229" y="42"/>
                      <a:pt x="272" y="71"/>
                    </a:cubicBezTo>
                    <a:cubicBezTo>
                      <a:pt x="277" y="79"/>
                      <a:pt x="278" y="94"/>
                      <a:pt x="288" y="95"/>
                    </a:cubicBezTo>
                    <a:cubicBezTo>
                      <a:pt x="359" y="106"/>
                      <a:pt x="426" y="63"/>
                      <a:pt x="496" y="63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57" name="Freeform 25"/>
              <p:cNvSpPr>
                <a:spLocks/>
              </p:cNvSpPr>
              <p:nvPr/>
            </p:nvSpPr>
            <p:spPr bwMode="auto">
              <a:xfrm rot="1038699">
                <a:off x="1280" y="2208"/>
                <a:ext cx="384" cy="159"/>
              </a:xfrm>
              <a:custGeom>
                <a:avLst/>
                <a:gdLst>
                  <a:gd name="T0" fmla="*/ 0 w 384"/>
                  <a:gd name="T1" fmla="*/ 159 h 159"/>
                  <a:gd name="T2" fmla="*/ 224 w 384"/>
                  <a:gd name="T3" fmla="*/ 39 h 159"/>
                  <a:gd name="T4" fmla="*/ 328 w 384"/>
                  <a:gd name="T5" fmla="*/ 79 h 159"/>
                  <a:gd name="T6" fmla="*/ 384 w 384"/>
                  <a:gd name="T7" fmla="*/ 135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4" h="159">
                    <a:moveTo>
                      <a:pt x="0" y="159"/>
                    </a:moveTo>
                    <a:cubicBezTo>
                      <a:pt x="69" y="116"/>
                      <a:pt x="145" y="59"/>
                      <a:pt x="224" y="39"/>
                    </a:cubicBezTo>
                    <a:cubicBezTo>
                      <a:pt x="282" y="0"/>
                      <a:pt x="295" y="39"/>
                      <a:pt x="328" y="79"/>
                    </a:cubicBezTo>
                    <a:cubicBezTo>
                      <a:pt x="347" y="101"/>
                      <a:pt x="371" y="110"/>
                      <a:pt x="384" y="135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58" name="Freeform 26"/>
              <p:cNvSpPr>
                <a:spLocks/>
              </p:cNvSpPr>
              <p:nvPr/>
            </p:nvSpPr>
            <p:spPr bwMode="auto">
              <a:xfrm>
                <a:off x="1440" y="2342"/>
                <a:ext cx="368" cy="106"/>
              </a:xfrm>
              <a:custGeom>
                <a:avLst/>
                <a:gdLst>
                  <a:gd name="T0" fmla="*/ 0 w 264"/>
                  <a:gd name="T1" fmla="*/ 11 h 114"/>
                  <a:gd name="T2" fmla="*/ 1879 w 264"/>
                  <a:gd name="T3" fmla="*/ 20 h 114"/>
                  <a:gd name="T4" fmla="*/ 2048 w 264"/>
                  <a:gd name="T5" fmla="*/ 34 h 114"/>
                  <a:gd name="T6" fmla="*/ 2701 w 264"/>
                  <a:gd name="T7" fmla="*/ 69 h 1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4" h="114">
                    <a:moveTo>
                      <a:pt x="0" y="18"/>
                    </a:moveTo>
                    <a:cubicBezTo>
                      <a:pt x="61" y="21"/>
                      <a:pt x="133" y="0"/>
                      <a:pt x="184" y="34"/>
                    </a:cubicBezTo>
                    <a:cubicBezTo>
                      <a:pt x="192" y="39"/>
                      <a:pt x="193" y="51"/>
                      <a:pt x="200" y="58"/>
                    </a:cubicBezTo>
                    <a:cubicBezTo>
                      <a:pt x="219" y="77"/>
                      <a:pt x="244" y="94"/>
                      <a:pt x="264" y="114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59" name="Freeform 27"/>
              <p:cNvSpPr>
                <a:spLocks/>
              </p:cNvSpPr>
              <p:nvPr/>
            </p:nvSpPr>
            <p:spPr bwMode="auto">
              <a:xfrm>
                <a:off x="1672" y="2424"/>
                <a:ext cx="392" cy="135"/>
              </a:xfrm>
              <a:custGeom>
                <a:avLst/>
                <a:gdLst>
                  <a:gd name="T0" fmla="*/ 0 w 392"/>
                  <a:gd name="T1" fmla="*/ 80 h 135"/>
                  <a:gd name="T2" fmla="*/ 128 w 392"/>
                  <a:gd name="T3" fmla="*/ 0 h 135"/>
                  <a:gd name="T4" fmla="*/ 224 w 392"/>
                  <a:gd name="T5" fmla="*/ 16 h 135"/>
                  <a:gd name="T6" fmla="*/ 272 w 392"/>
                  <a:gd name="T7" fmla="*/ 48 h 135"/>
                  <a:gd name="T8" fmla="*/ 288 w 392"/>
                  <a:gd name="T9" fmla="*/ 104 h 135"/>
                  <a:gd name="T10" fmla="*/ 392 w 392"/>
                  <a:gd name="T11" fmla="*/ 128 h 1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2" h="135">
                    <a:moveTo>
                      <a:pt x="0" y="80"/>
                    </a:moveTo>
                    <a:cubicBezTo>
                      <a:pt x="37" y="43"/>
                      <a:pt x="79" y="16"/>
                      <a:pt x="128" y="0"/>
                    </a:cubicBezTo>
                    <a:cubicBezTo>
                      <a:pt x="141" y="1"/>
                      <a:pt x="201" y="3"/>
                      <a:pt x="224" y="16"/>
                    </a:cubicBezTo>
                    <a:cubicBezTo>
                      <a:pt x="241" y="25"/>
                      <a:pt x="272" y="48"/>
                      <a:pt x="272" y="48"/>
                    </a:cubicBezTo>
                    <a:cubicBezTo>
                      <a:pt x="278" y="66"/>
                      <a:pt x="277" y="88"/>
                      <a:pt x="288" y="104"/>
                    </a:cubicBezTo>
                    <a:cubicBezTo>
                      <a:pt x="308" y="135"/>
                      <a:pt x="365" y="128"/>
                      <a:pt x="392" y="128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60" name="Freeform 28"/>
              <p:cNvSpPr>
                <a:spLocks/>
              </p:cNvSpPr>
              <p:nvPr/>
            </p:nvSpPr>
            <p:spPr bwMode="auto">
              <a:xfrm>
                <a:off x="1352" y="2345"/>
                <a:ext cx="496" cy="106"/>
              </a:xfrm>
              <a:custGeom>
                <a:avLst/>
                <a:gdLst>
                  <a:gd name="T0" fmla="*/ 0 w 496"/>
                  <a:gd name="T1" fmla="*/ 15 h 106"/>
                  <a:gd name="T2" fmla="*/ 200 w 496"/>
                  <a:gd name="T3" fmla="*/ 7 h 106"/>
                  <a:gd name="T4" fmla="*/ 272 w 496"/>
                  <a:gd name="T5" fmla="*/ 71 h 106"/>
                  <a:gd name="T6" fmla="*/ 288 w 496"/>
                  <a:gd name="T7" fmla="*/ 95 h 106"/>
                  <a:gd name="T8" fmla="*/ 496 w 496"/>
                  <a:gd name="T9" fmla="*/ 63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6" h="106">
                    <a:moveTo>
                      <a:pt x="0" y="15"/>
                    </a:moveTo>
                    <a:cubicBezTo>
                      <a:pt x="89" y="2"/>
                      <a:pt x="91" y="0"/>
                      <a:pt x="200" y="7"/>
                    </a:cubicBezTo>
                    <a:cubicBezTo>
                      <a:pt x="255" y="62"/>
                      <a:pt x="229" y="42"/>
                      <a:pt x="272" y="71"/>
                    </a:cubicBezTo>
                    <a:cubicBezTo>
                      <a:pt x="277" y="79"/>
                      <a:pt x="278" y="94"/>
                      <a:pt x="288" y="95"/>
                    </a:cubicBezTo>
                    <a:cubicBezTo>
                      <a:pt x="359" y="106"/>
                      <a:pt x="426" y="63"/>
                      <a:pt x="496" y="63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61" name="Freeform 29"/>
              <p:cNvSpPr>
                <a:spLocks/>
              </p:cNvSpPr>
              <p:nvPr/>
            </p:nvSpPr>
            <p:spPr bwMode="auto">
              <a:xfrm rot="1038699">
                <a:off x="1520" y="2304"/>
                <a:ext cx="384" cy="159"/>
              </a:xfrm>
              <a:custGeom>
                <a:avLst/>
                <a:gdLst>
                  <a:gd name="T0" fmla="*/ 0 w 384"/>
                  <a:gd name="T1" fmla="*/ 159 h 159"/>
                  <a:gd name="T2" fmla="*/ 224 w 384"/>
                  <a:gd name="T3" fmla="*/ 39 h 159"/>
                  <a:gd name="T4" fmla="*/ 328 w 384"/>
                  <a:gd name="T5" fmla="*/ 79 h 159"/>
                  <a:gd name="T6" fmla="*/ 384 w 384"/>
                  <a:gd name="T7" fmla="*/ 135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4" h="159">
                    <a:moveTo>
                      <a:pt x="0" y="159"/>
                    </a:moveTo>
                    <a:cubicBezTo>
                      <a:pt x="69" y="116"/>
                      <a:pt x="145" y="59"/>
                      <a:pt x="224" y="39"/>
                    </a:cubicBezTo>
                    <a:cubicBezTo>
                      <a:pt x="282" y="0"/>
                      <a:pt x="295" y="39"/>
                      <a:pt x="328" y="79"/>
                    </a:cubicBezTo>
                    <a:cubicBezTo>
                      <a:pt x="347" y="101"/>
                      <a:pt x="371" y="110"/>
                      <a:pt x="384" y="135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62" name="Freeform 30"/>
              <p:cNvSpPr>
                <a:spLocks/>
              </p:cNvSpPr>
              <p:nvPr/>
            </p:nvSpPr>
            <p:spPr bwMode="auto">
              <a:xfrm>
                <a:off x="1632" y="2423"/>
                <a:ext cx="368" cy="106"/>
              </a:xfrm>
              <a:custGeom>
                <a:avLst/>
                <a:gdLst>
                  <a:gd name="T0" fmla="*/ 0 w 264"/>
                  <a:gd name="T1" fmla="*/ 11 h 114"/>
                  <a:gd name="T2" fmla="*/ 1879 w 264"/>
                  <a:gd name="T3" fmla="*/ 20 h 114"/>
                  <a:gd name="T4" fmla="*/ 2048 w 264"/>
                  <a:gd name="T5" fmla="*/ 34 h 114"/>
                  <a:gd name="T6" fmla="*/ 2701 w 264"/>
                  <a:gd name="T7" fmla="*/ 69 h 1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4" h="114">
                    <a:moveTo>
                      <a:pt x="0" y="18"/>
                    </a:moveTo>
                    <a:cubicBezTo>
                      <a:pt x="61" y="21"/>
                      <a:pt x="133" y="0"/>
                      <a:pt x="184" y="34"/>
                    </a:cubicBezTo>
                    <a:cubicBezTo>
                      <a:pt x="192" y="39"/>
                      <a:pt x="193" y="51"/>
                      <a:pt x="200" y="58"/>
                    </a:cubicBezTo>
                    <a:cubicBezTo>
                      <a:pt x="219" y="77"/>
                      <a:pt x="244" y="94"/>
                      <a:pt x="264" y="114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63" name="Freeform 31"/>
              <p:cNvSpPr>
                <a:spLocks/>
              </p:cNvSpPr>
              <p:nvPr/>
            </p:nvSpPr>
            <p:spPr bwMode="auto">
              <a:xfrm>
                <a:off x="1864" y="2505"/>
                <a:ext cx="392" cy="135"/>
              </a:xfrm>
              <a:custGeom>
                <a:avLst/>
                <a:gdLst>
                  <a:gd name="T0" fmla="*/ 0 w 392"/>
                  <a:gd name="T1" fmla="*/ 80 h 135"/>
                  <a:gd name="T2" fmla="*/ 128 w 392"/>
                  <a:gd name="T3" fmla="*/ 0 h 135"/>
                  <a:gd name="T4" fmla="*/ 224 w 392"/>
                  <a:gd name="T5" fmla="*/ 16 h 135"/>
                  <a:gd name="T6" fmla="*/ 272 w 392"/>
                  <a:gd name="T7" fmla="*/ 48 h 135"/>
                  <a:gd name="T8" fmla="*/ 288 w 392"/>
                  <a:gd name="T9" fmla="*/ 104 h 135"/>
                  <a:gd name="T10" fmla="*/ 392 w 392"/>
                  <a:gd name="T11" fmla="*/ 128 h 1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2" h="135">
                    <a:moveTo>
                      <a:pt x="0" y="80"/>
                    </a:moveTo>
                    <a:cubicBezTo>
                      <a:pt x="37" y="43"/>
                      <a:pt x="79" y="16"/>
                      <a:pt x="128" y="0"/>
                    </a:cubicBezTo>
                    <a:cubicBezTo>
                      <a:pt x="141" y="1"/>
                      <a:pt x="201" y="3"/>
                      <a:pt x="224" y="16"/>
                    </a:cubicBezTo>
                    <a:cubicBezTo>
                      <a:pt x="241" y="25"/>
                      <a:pt x="272" y="48"/>
                      <a:pt x="272" y="48"/>
                    </a:cubicBezTo>
                    <a:cubicBezTo>
                      <a:pt x="278" y="66"/>
                      <a:pt x="277" y="88"/>
                      <a:pt x="288" y="104"/>
                    </a:cubicBezTo>
                    <a:cubicBezTo>
                      <a:pt x="308" y="135"/>
                      <a:pt x="365" y="128"/>
                      <a:pt x="392" y="128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64" name="Freeform 32"/>
              <p:cNvSpPr>
                <a:spLocks/>
              </p:cNvSpPr>
              <p:nvPr/>
            </p:nvSpPr>
            <p:spPr bwMode="auto">
              <a:xfrm>
                <a:off x="1544" y="2426"/>
                <a:ext cx="496" cy="106"/>
              </a:xfrm>
              <a:custGeom>
                <a:avLst/>
                <a:gdLst>
                  <a:gd name="T0" fmla="*/ 0 w 496"/>
                  <a:gd name="T1" fmla="*/ 15 h 106"/>
                  <a:gd name="T2" fmla="*/ 200 w 496"/>
                  <a:gd name="T3" fmla="*/ 7 h 106"/>
                  <a:gd name="T4" fmla="*/ 272 w 496"/>
                  <a:gd name="T5" fmla="*/ 71 h 106"/>
                  <a:gd name="T6" fmla="*/ 288 w 496"/>
                  <a:gd name="T7" fmla="*/ 95 h 106"/>
                  <a:gd name="T8" fmla="*/ 496 w 496"/>
                  <a:gd name="T9" fmla="*/ 63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6" h="106">
                    <a:moveTo>
                      <a:pt x="0" y="15"/>
                    </a:moveTo>
                    <a:cubicBezTo>
                      <a:pt x="89" y="2"/>
                      <a:pt x="91" y="0"/>
                      <a:pt x="200" y="7"/>
                    </a:cubicBezTo>
                    <a:cubicBezTo>
                      <a:pt x="255" y="62"/>
                      <a:pt x="229" y="42"/>
                      <a:pt x="272" y="71"/>
                    </a:cubicBezTo>
                    <a:cubicBezTo>
                      <a:pt x="277" y="79"/>
                      <a:pt x="278" y="94"/>
                      <a:pt x="288" y="95"/>
                    </a:cubicBezTo>
                    <a:cubicBezTo>
                      <a:pt x="359" y="106"/>
                      <a:pt x="426" y="63"/>
                      <a:pt x="496" y="63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65" name="Freeform 33"/>
              <p:cNvSpPr>
                <a:spLocks/>
              </p:cNvSpPr>
              <p:nvPr/>
            </p:nvSpPr>
            <p:spPr bwMode="auto">
              <a:xfrm rot="1038699">
                <a:off x="1712" y="2385"/>
                <a:ext cx="384" cy="159"/>
              </a:xfrm>
              <a:custGeom>
                <a:avLst/>
                <a:gdLst>
                  <a:gd name="T0" fmla="*/ 0 w 384"/>
                  <a:gd name="T1" fmla="*/ 159 h 159"/>
                  <a:gd name="T2" fmla="*/ 224 w 384"/>
                  <a:gd name="T3" fmla="*/ 39 h 159"/>
                  <a:gd name="T4" fmla="*/ 328 w 384"/>
                  <a:gd name="T5" fmla="*/ 79 h 159"/>
                  <a:gd name="T6" fmla="*/ 384 w 384"/>
                  <a:gd name="T7" fmla="*/ 135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4" h="159">
                    <a:moveTo>
                      <a:pt x="0" y="159"/>
                    </a:moveTo>
                    <a:cubicBezTo>
                      <a:pt x="69" y="116"/>
                      <a:pt x="145" y="59"/>
                      <a:pt x="224" y="39"/>
                    </a:cubicBezTo>
                    <a:cubicBezTo>
                      <a:pt x="282" y="0"/>
                      <a:pt x="295" y="39"/>
                      <a:pt x="328" y="79"/>
                    </a:cubicBezTo>
                    <a:cubicBezTo>
                      <a:pt x="347" y="101"/>
                      <a:pt x="371" y="110"/>
                      <a:pt x="384" y="135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66" name="Freeform 34"/>
              <p:cNvSpPr>
                <a:spLocks/>
              </p:cNvSpPr>
              <p:nvPr/>
            </p:nvSpPr>
            <p:spPr bwMode="auto">
              <a:xfrm>
                <a:off x="1872" y="2519"/>
                <a:ext cx="368" cy="106"/>
              </a:xfrm>
              <a:custGeom>
                <a:avLst/>
                <a:gdLst>
                  <a:gd name="T0" fmla="*/ 0 w 264"/>
                  <a:gd name="T1" fmla="*/ 11 h 114"/>
                  <a:gd name="T2" fmla="*/ 1879 w 264"/>
                  <a:gd name="T3" fmla="*/ 20 h 114"/>
                  <a:gd name="T4" fmla="*/ 2048 w 264"/>
                  <a:gd name="T5" fmla="*/ 34 h 114"/>
                  <a:gd name="T6" fmla="*/ 2701 w 264"/>
                  <a:gd name="T7" fmla="*/ 69 h 1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4" h="114">
                    <a:moveTo>
                      <a:pt x="0" y="18"/>
                    </a:moveTo>
                    <a:cubicBezTo>
                      <a:pt x="61" y="21"/>
                      <a:pt x="133" y="0"/>
                      <a:pt x="184" y="34"/>
                    </a:cubicBezTo>
                    <a:cubicBezTo>
                      <a:pt x="192" y="39"/>
                      <a:pt x="193" y="51"/>
                      <a:pt x="200" y="58"/>
                    </a:cubicBezTo>
                    <a:cubicBezTo>
                      <a:pt x="219" y="77"/>
                      <a:pt x="244" y="94"/>
                      <a:pt x="264" y="114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67" name="Freeform 35"/>
              <p:cNvSpPr>
                <a:spLocks/>
              </p:cNvSpPr>
              <p:nvPr/>
            </p:nvSpPr>
            <p:spPr bwMode="auto">
              <a:xfrm>
                <a:off x="1784" y="2522"/>
                <a:ext cx="496" cy="106"/>
              </a:xfrm>
              <a:custGeom>
                <a:avLst/>
                <a:gdLst>
                  <a:gd name="T0" fmla="*/ 0 w 496"/>
                  <a:gd name="T1" fmla="*/ 15 h 106"/>
                  <a:gd name="T2" fmla="*/ 200 w 496"/>
                  <a:gd name="T3" fmla="*/ 7 h 106"/>
                  <a:gd name="T4" fmla="*/ 272 w 496"/>
                  <a:gd name="T5" fmla="*/ 71 h 106"/>
                  <a:gd name="T6" fmla="*/ 288 w 496"/>
                  <a:gd name="T7" fmla="*/ 95 h 106"/>
                  <a:gd name="T8" fmla="*/ 496 w 496"/>
                  <a:gd name="T9" fmla="*/ 63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6" h="106">
                    <a:moveTo>
                      <a:pt x="0" y="15"/>
                    </a:moveTo>
                    <a:cubicBezTo>
                      <a:pt x="89" y="2"/>
                      <a:pt x="91" y="0"/>
                      <a:pt x="200" y="7"/>
                    </a:cubicBezTo>
                    <a:cubicBezTo>
                      <a:pt x="255" y="62"/>
                      <a:pt x="229" y="42"/>
                      <a:pt x="272" y="71"/>
                    </a:cubicBezTo>
                    <a:cubicBezTo>
                      <a:pt x="277" y="79"/>
                      <a:pt x="278" y="94"/>
                      <a:pt x="288" y="95"/>
                    </a:cubicBezTo>
                    <a:cubicBezTo>
                      <a:pt x="359" y="106"/>
                      <a:pt x="426" y="63"/>
                      <a:pt x="496" y="63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68" name="Freeform 36"/>
              <p:cNvSpPr>
                <a:spLocks/>
              </p:cNvSpPr>
              <p:nvPr/>
            </p:nvSpPr>
            <p:spPr bwMode="auto">
              <a:xfrm rot="1038699">
                <a:off x="1952" y="2481"/>
                <a:ext cx="384" cy="159"/>
              </a:xfrm>
              <a:custGeom>
                <a:avLst/>
                <a:gdLst>
                  <a:gd name="T0" fmla="*/ 0 w 384"/>
                  <a:gd name="T1" fmla="*/ 159 h 159"/>
                  <a:gd name="T2" fmla="*/ 224 w 384"/>
                  <a:gd name="T3" fmla="*/ 39 h 159"/>
                  <a:gd name="T4" fmla="*/ 328 w 384"/>
                  <a:gd name="T5" fmla="*/ 79 h 159"/>
                  <a:gd name="T6" fmla="*/ 384 w 384"/>
                  <a:gd name="T7" fmla="*/ 135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4" h="159">
                    <a:moveTo>
                      <a:pt x="0" y="159"/>
                    </a:moveTo>
                    <a:cubicBezTo>
                      <a:pt x="69" y="116"/>
                      <a:pt x="145" y="59"/>
                      <a:pt x="224" y="39"/>
                    </a:cubicBezTo>
                    <a:cubicBezTo>
                      <a:pt x="282" y="0"/>
                      <a:pt x="295" y="39"/>
                      <a:pt x="328" y="79"/>
                    </a:cubicBezTo>
                    <a:cubicBezTo>
                      <a:pt x="347" y="101"/>
                      <a:pt x="371" y="110"/>
                      <a:pt x="384" y="135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901" name="Group 37"/>
            <p:cNvGrpSpPr>
              <a:grpSpLocks/>
            </p:cNvGrpSpPr>
            <p:nvPr/>
          </p:nvGrpSpPr>
          <p:grpSpPr bwMode="auto">
            <a:xfrm>
              <a:off x="6769100" y="3048000"/>
              <a:ext cx="2451100" cy="838200"/>
              <a:chOff x="792" y="2112"/>
              <a:chExt cx="1544" cy="528"/>
            </a:xfrm>
          </p:grpSpPr>
          <p:sp>
            <p:nvSpPr>
              <p:cNvPr id="36931" name="Freeform 38"/>
              <p:cNvSpPr>
                <a:spLocks/>
              </p:cNvSpPr>
              <p:nvPr/>
            </p:nvSpPr>
            <p:spPr bwMode="auto">
              <a:xfrm>
                <a:off x="880" y="2150"/>
                <a:ext cx="368" cy="106"/>
              </a:xfrm>
              <a:custGeom>
                <a:avLst/>
                <a:gdLst>
                  <a:gd name="T0" fmla="*/ 0 w 264"/>
                  <a:gd name="T1" fmla="*/ 11 h 114"/>
                  <a:gd name="T2" fmla="*/ 1879 w 264"/>
                  <a:gd name="T3" fmla="*/ 20 h 114"/>
                  <a:gd name="T4" fmla="*/ 2048 w 264"/>
                  <a:gd name="T5" fmla="*/ 34 h 114"/>
                  <a:gd name="T6" fmla="*/ 2701 w 264"/>
                  <a:gd name="T7" fmla="*/ 69 h 1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4" h="114">
                    <a:moveTo>
                      <a:pt x="0" y="18"/>
                    </a:moveTo>
                    <a:cubicBezTo>
                      <a:pt x="61" y="21"/>
                      <a:pt x="133" y="0"/>
                      <a:pt x="184" y="34"/>
                    </a:cubicBezTo>
                    <a:cubicBezTo>
                      <a:pt x="192" y="39"/>
                      <a:pt x="193" y="51"/>
                      <a:pt x="200" y="58"/>
                    </a:cubicBezTo>
                    <a:cubicBezTo>
                      <a:pt x="219" y="77"/>
                      <a:pt x="244" y="94"/>
                      <a:pt x="264" y="114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2" name="Freeform 39"/>
              <p:cNvSpPr>
                <a:spLocks/>
              </p:cNvSpPr>
              <p:nvPr/>
            </p:nvSpPr>
            <p:spPr bwMode="auto">
              <a:xfrm>
                <a:off x="1112" y="2232"/>
                <a:ext cx="392" cy="135"/>
              </a:xfrm>
              <a:custGeom>
                <a:avLst/>
                <a:gdLst>
                  <a:gd name="T0" fmla="*/ 0 w 392"/>
                  <a:gd name="T1" fmla="*/ 80 h 135"/>
                  <a:gd name="T2" fmla="*/ 128 w 392"/>
                  <a:gd name="T3" fmla="*/ 0 h 135"/>
                  <a:gd name="T4" fmla="*/ 224 w 392"/>
                  <a:gd name="T5" fmla="*/ 16 h 135"/>
                  <a:gd name="T6" fmla="*/ 272 w 392"/>
                  <a:gd name="T7" fmla="*/ 48 h 135"/>
                  <a:gd name="T8" fmla="*/ 288 w 392"/>
                  <a:gd name="T9" fmla="*/ 104 h 135"/>
                  <a:gd name="T10" fmla="*/ 392 w 392"/>
                  <a:gd name="T11" fmla="*/ 128 h 1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2" h="135">
                    <a:moveTo>
                      <a:pt x="0" y="80"/>
                    </a:moveTo>
                    <a:cubicBezTo>
                      <a:pt x="37" y="43"/>
                      <a:pt x="79" y="16"/>
                      <a:pt x="128" y="0"/>
                    </a:cubicBezTo>
                    <a:cubicBezTo>
                      <a:pt x="141" y="1"/>
                      <a:pt x="201" y="3"/>
                      <a:pt x="224" y="16"/>
                    </a:cubicBezTo>
                    <a:cubicBezTo>
                      <a:pt x="241" y="25"/>
                      <a:pt x="272" y="48"/>
                      <a:pt x="272" y="48"/>
                    </a:cubicBezTo>
                    <a:cubicBezTo>
                      <a:pt x="278" y="66"/>
                      <a:pt x="277" y="88"/>
                      <a:pt x="288" y="104"/>
                    </a:cubicBezTo>
                    <a:cubicBezTo>
                      <a:pt x="308" y="135"/>
                      <a:pt x="365" y="128"/>
                      <a:pt x="392" y="128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3" name="Freeform 40"/>
              <p:cNvSpPr>
                <a:spLocks/>
              </p:cNvSpPr>
              <p:nvPr/>
            </p:nvSpPr>
            <p:spPr bwMode="auto">
              <a:xfrm>
                <a:off x="792" y="2153"/>
                <a:ext cx="496" cy="106"/>
              </a:xfrm>
              <a:custGeom>
                <a:avLst/>
                <a:gdLst>
                  <a:gd name="T0" fmla="*/ 0 w 496"/>
                  <a:gd name="T1" fmla="*/ 15 h 106"/>
                  <a:gd name="T2" fmla="*/ 200 w 496"/>
                  <a:gd name="T3" fmla="*/ 7 h 106"/>
                  <a:gd name="T4" fmla="*/ 272 w 496"/>
                  <a:gd name="T5" fmla="*/ 71 h 106"/>
                  <a:gd name="T6" fmla="*/ 288 w 496"/>
                  <a:gd name="T7" fmla="*/ 95 h 106"/>
                  <a:gd name="T8" fmla="*/ 496 w 496"/>
                  <a:gd name="T9" fmla="*/ 63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6" h="106">
                    <a:moveTo>
                      <a:pt x="0" y="15"/>
                    </a:moveTo>
                    <a:cubicBezTo>
                      <a:pt x="89" y="2"/>
                      <a:pt x="91" y="0"/>
                      <a:pt x="200" y="7"/>
                    </a:cubicBezTo>
                    <a:cubicBezTo>
                      <a:pt x="255" y="62"/>
                      <a:pt x="229" y="42"/>
                      <a:pt x="272" y="71"/>
                    </a:cubicBezTo>
                    <a:cubicBezTo>
                      <a:pt x="277" y="79"/>
                      <a:pt x="278" y="94"/>
                      <a:pt x="288" y="95"/>
                    </a:cubicBezTo>
                    <a:cubicBezTo>
                      <a:pt x="359" y="106"/>
                      <a:pt x="426" y="63"/>
                      <a:pt x="496" y="63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4" name="Freeform 41"/>
              <p:cNvSpPr>
                <a:spLocks/>
              </p:cNvSpPr>
              <p:nvPr/>
            </p:nvSpPr>
            <p:spPr bwMode="auto">
              <a:xfrm rot="1038699">
                <a:off x="960" y="2112"/>
                <a:ext cx="384" cy="159"/>
              </a:xfrm>
              <a:custGeom>
                <a:avLst/>
                <a:gdLst>
                  <a:gd name="T0" fmla="*/ 0 w 384"/>
                  <a:gd name="T1" fmla="*/ 159 h 159"/>
                  <a:gd name="T2" fmla="*/ 224 w 384"/>
                  <a:gd name="T3" fmla="*/ 39 h 159"/>
                  <a:gd name="T4" fmla="*/ 328 w 384"/>
                  <a:gd name="T5" fmla="*/ 79 h 159"/>
                  <a:gd name="T6" fmla="*/ 384 w 384"/>
                  <a:gd name="T7" fmla="*/ 135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4" h="159">
                    <a:moveTo>
                      <a:pt x="0" y="159"/>
                    </a:moveTo>
                    <a:cubicBezTo>
                      <a:pt x="69" y="116"/>
                      <a:pt x="145" y="59"/>
                      <a:pt x="224" y="39"/>
                    </a:cubicBezTo>
                    <a:cubicBezTo>
                      <a:pt x="282" y="0"/>
                      <a:pt x="295" y="39"/>
                      <a:pt x="328" y="79"/>
                    </a:cubicBezTo>
                    <a:cubicBezTo>
                      <a:pt x="347" y="101"/>
                      <a:pt x="371" y="110"/>
                      <a:pt x="384" y="135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5" name="Freeform 42"/>
              <p:cNvSpPr>
                <a:spLocks/>
              </p:cNvSpPr>
              <p:nvPr/>
            </p:nvSpPr>
            <p:spPr bwMode="auto">
              <a:xfrm>
                <a:off x="1200" y="2246"/>
                <a:ext cx="368" cy="106"/>
              </a:xfrm>
              <a:custGeom>
                <a:avLst/>
                <a:gdLst>
                  <a:gd name="T0" fmla="*/ 0 w 264"/>
                  <a:gd name="T1" fmla="*/ 11 h 114"/>
                  <a:gd name="T2" fmla="*/ 1879 w 264"/>
                  <a:gd name="T3" fmla="*/ 20 h 114"/>
                  <a:gd name="T4" fmla="*/ 2048 w 264"/>
                  <a:gd name="T5" fmla="*/ 34 h 114"/>
                  <a:gd name="T6" fmla="*/ 2701 w 264"/>
                  <a:gd name="T7" fmla="*/ 69 h 1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4" h="114">
                    <a:moveTo>
                      <a:pt x="0" y="18"/>
                    </a:moveTo>
                    <a:cubicBezTo>
                      <a:pt x="61" y="21"/>
                      <a:pt x="133" y="0"/>
                      <a:pt x="184" y="34"/>
                    </a:cubicBezTo>
                    <a:cubicBezTo>
                      <a:pt x="192" y="39"/>
                      <a:pt x="193" y="51"/>
                      <a:pt x="200" y="58"/>
                    </a:cubicBezTo>
                    <a:cubicBezTo>
                      <a:pt x="219" y="77"/>
                      <a:pt x="244" y="94"/>
                      <a:pt x="264" y="114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6" name="Freeform 43"/>
              <p:cNvSpPr>
                <a:spLocks/>
              </p:cNvSpPr>
              <p:nvPr/>
            </p:nvSpPr>
            <p:spPr bwMode="auto">
              <a:xfrm>
                <a:off x="1432" y="2328"/>
                <a:ext cx="392" cy="135"/>
              </a:xfrm>
              <a:custGeom>
                <a:avLst/>
                <a:gdLst>
                  <a:gd name="T0" fmla="*/ 0 w 392"/>
                  <a:gd name="T1" fmla="*/ 80 h 135"/>
                  <a:gd name="T2" fmla="*/ 128 w 392"/>
                  <a:gd name="T3" fmla="*/ 0 h 135"/>
                  <a:gd name="T4" fmla="*/ 224 w 392"/>
                  <a:gd name="T5" fmla="*/ 16 h 135"/>
                  <a:gd name="T6" fmla="*/ 272 w 392"/>
                  <a:gd name="T7" fmla="*/ 48 h 135"/>
                  <a:gd name="T8" fmla="*/ 288 w 392"/>
                  <a:gd name="T9" fmla="*/ 104 h 135"/>
                  <a:gd name="T10" fmla="*/ 392 w 392"/>
                  <a:gd name="T11" fmla="*/ 128 h 1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2" h="135">
                    <a:moveTo>
                      <a:pt x="0" y="80"/>
                    </a:moveTo>
                    <a:cubicBezTo>
                      <a:pt x="37" y="43"/>
                      <a:pt x="79" y="16"/>
                      <a:pt x="128" y="0"/>
                    </a:cubicBezTo>
                    <a:cubicBezTo>
                      <a:pt x="141" y="1"/>
                      <a:pt x="201" y="3"/>
                      <a:pt x="224" y="16"/>
                    </a:cubicBezTo>
                    <a:cubicBezTo>
                      <a:pt x="241" y="25"/>
                      <a:pt x="272" y="48"/>
                      <a:pt x="272" y="48"/>
                    </a:cubicBezTo>
                    <a:cubicBezTo>
                      <a:pt x="278" y="66"/>
                      <a:pt x="277" y="88"/>
                      <a:pt x="288" y="104"/>
                    </a:cubicBezTo>
                    <a:cubicBezTo>
                      <a:pt x="308" y="135"/>
                      <a:pt x="365" y="128"/>
                      <a:pt x="392" y="128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7" name="Freeform 44"/>
              <p:cNvSpPr>
                <a:spLocks/>
              </p:cNvSpPr>
              <p:nvPr/>
            </p:nvSpPr>
            <p:spPr bwMode="auto">
              <a:xfrm>
                <a:off x="1112" y="2249"/>
                <a:ext cx="496" cy="106"/>
              </a:xfrm>
              <a:custGeom>
                <a:avLst/>
                <a:gdLst>
                  <a:gd name="T0" fmla="*/ 0 w 496"/>
                  <a:gd name="T1" fmla="*/ 15 h 106"/>
                  <a:gd name="T2" fmla="*/ 200 w 496"/>
                  <a:gd name="T3" fmla="*/ 7 h 106"/>
                  <a:gd name="T4" fmla="*/ 272 w 496"/>
                  <a:gd name="T5" fmla="*/ 71 h 106"/>
                  <a:gd name="T6" fmla="*/ 288 w 496"/>
                  <a:gd name="T7" fmla="*/ 95 h 106"/>
                  <a:gd name="T8" fmla="*/ 496 w 496"/>
                  <a:gd name="T9" fmla="*/ 63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6" h="106">
                    <a:moveTo>
                      <a:pt x="0" y="15"/>
                    </a:moveTo>
                    <a:cubicBezTo>
                      <a:pt x="89" y="2"/>
                      <a:pt x="91" y="0"/>
                      <a:pt x="200" y="7"/>
                    </a:cubicBezTo>
                    <a:cubicBezTo>
                      <a:pt x="255" y="62"/>
                      <a:pt x="229" y="42"/>
                      <a:pt x="272" y="71"/>
                    </a:cubicBezTo>
                    <a:cubicBezTo>
                      <a:pt x="277" y="79"/>
                      <a:pt x="278" y="94"/>
                      <a:pt x="288" y="95"/>
                    </a:cubicBezTo>
                    <a:cubicBezTo>
                      <a:pt x="359" y="106"/>
                      <a:pt x="426" y="63"/>
                      <a:pt x="496" y="63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8" name="Freeform 45"/>
              <p:cNvSpPr>
                <a:spLocks/>
              </p:cNvSpPr>
              <p:nvPr/>
            </p:nvSpPr>
            <p:spPr bwMode="auto">
              <a:xfrm rot="1038699">
                <a:off x="1280" y="2208"/>
                <a:ext cx="384" cy="159"/>
              </a:xfrm>
              <a:custGeom>
                <a:avLst/>
                <a:gdLst>
                  <a:gd name="T0" fmla="*/ 0 w 384"/>
                  <a:gd name="T1" fmla="*/ 159 h 159"/>
                  <a:gd name="T2" fmla="*/ 224 w 384"/>
                  <a:gd name="T3" fmla="*/ 39 h 159"/>
                  <a:gd name="T4" fmla="*/ 328 w 384"/>
                  <a:gd name="T5" fmla="*/ 79 h 159"/>
                  <a:gd name="T6" fmla="*/ 384 w 384"/>
                  <a:gd name="T7" fmla="*/ 135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4" h="159">
                    <a:moveTo>
                      <a:pt x="0" y="159"/>
                    </a:moveTo>
                    <a:cubicBezTo>
                      <a:pt x="69" y="116"/>
                      <a:pt x="145" y="59"/>
                      <a:pt x="224" y="39"/>
                    </a:cubicBezTo>
                    <a:cubicBezTo>
                      <a:pt x="282" y="0"/>
                      <a:pt x="295" y="39"/>
                      <a:pt x="328" y="79"/>
                    </a:cubicBezTo>
                    <a:cubicBezTo>
                      <a:pt x="347" y="101"/>
                      <a:pt x="371" y="110"/>
                      <a:pt x="384" y="135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9" name="Freeform 46"/>
              <p:cNvSpPr>
                <a:spLocks/>
              </p:cNvSpPr>
              <p:nvPr/>
            </p:nvSpPr>
            <p:spPr bwMode="auto">
              <a:xfrm>
                <a:off x="1440" y="2342"/>
                <a:ext cx="368" cy="106"/>
              </a:xfrm>
              <a:custGeom>
                <a:avLst/>
                <a:gdLst>
                  <a:gd name="T0" fmla="*/ 0 w 264"/>
                  <a:gd name="T1" fmla="*/ 11 h 114"/>
                  <a:gd name="T2" fmla="*/ 1879 w 264"/>
                  <a:gd name="T3" fmla="*/ 20 h 114"/>
                  <a:gd name="T4" fmla="*/ 2048 w 264"/>
                  <a:gd name="T5" fmla="*/ 34 h 114"/>
                  <a:gd name="T6" fmla="*/ 2701 w 264"/>
                  <a:gd name="T7" fmla="*/ 69 h 1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4" h="114">
                    <a:moveTo>
                      <a:pt x="0" y="18"/>
                    </a:moveTo>
                    <a:cubicBezTo>
                      <a:pt x="61" y="21"/>
                      <a:pt x="133" y="0"/>
                      <a:pt x="184" y="34"/>
                    </a:cubicBezTo>
                    <a:cubicBezTo>
                      <a:pt x="192" y="39"/>
                      <a:pt x="193" y="51"/>
                      <a:pt x="200" y="58"/>
                    </a:cubicBezTo>
                    <a:cubicBezTo>
                      <a:pt x="219" y="77"/>
                      <a:pt x="244" y="94"/>
                      <a:pt x="264" y="114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40" name="Freeform 47"/>
              <p:cNvSpPr>
                <a:spLocks/>
              </p:cNvSpPr>
              <p:nvPr/>
            </p:nvSpPr>
            <p:spPr bwMode="auto">
              <a:xfrm>
                <a:off x="1672" y="2424"/>
                <a:ext cx="392" cy="135"/>
              </a:xfrm>
              <a:custGeom>
                <a:avLst/>
                <a:gdLst>
                  <a:gd name="T0" fmla="*/ 0 w 392"/>
                  <a:gd name="T1" fmla="*/ 80 h 135"/>
                  <a:gd name="T2" fmla="*/ 128 w 392"/>
                  <a:gd name="T3" fmla="*/ 0 h 135"/>
                  <a:gd name="T4" fmla="*/ 224 w 392"/>
                  <a:gd name="T5" fmla="*/ 16 h 135"/>
                  <a:gd name="T6" fmla="*/ 272 w 392"/>
                  <a:gd name="T7" fmla="*/ 48 h 135"/>
                  <a:gd name="T8" fmla="*/ 288 w 392"/>
                  <a:gd name="T9" fmla="*/ 104 h 135"/>
                  <a:gd name="T10" fmla="*/ 392 w 392"/>
                  <a:gd name="T11" fmla="*/ 128 h 1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2" h="135">
                    <a:moveTo>
                      <a:pt x="0" y="80"/>
                    </a:moveTo>
                    <a:cubicBezTo>
                      <a:pt x="37" y="43"/>
                      <a:pt x="79" y="16"/>
                      <a:pt x="128" y="0"/>
                    </a:cubicBezTo>
                    <a:cubicBezTo>
                      <a:pt x="141" y="1"/>
                      <a:pt x="201" y="3"/>
                      <a:pt x="224" y="16"/>
                    </a:cubicBezTo>
                    <a:cubicBezTo>
                      <a:pt x="241" y="25"/>
                      <a:pt x="272" y="48"/>
                      <a:pt x="272" y="48"/>
                    </a:cubicBezTo>
                    <a:cubicBezTo>
                      <a:pt x="278" y="66"/>
                      <a:pt x="277" y="88"/>
                      <a:pt x="288" y="104"/>
                    </a:cubicBezTo>
                    <a:cubicBezTo>
                      <a:pt x="308" y="135"/>
                      <a:pt x="365" y="128"/>
                      <a:pt x="392" y="128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41" name="Freeform 48"/>
              <p:cNvSpPr>
                <a:spLocks/>
              </p:cNvSpPr>
              <p:nvPr/>
            </p:nvSpPr>
            <p:spPr bwMode="auto">
              <a:xfrm>
                <a:off x="1352" y="2345"/>
                <a:ext cx="496" cy="106"/>
              </a:xfrm>
              <a:custGeom>
                <a:avLst/>
                <a:gdLst>
                  <a:gd name="T0" fmla="*/ 0 w 496"/>
                  <a:gd name="T1" fmla="*/ 15 h 106"/>
                  <a:gd name="T2" fmla="*/ 200 w 496"/>
                  <a:gd name="T3" fmla="*/ 7 h 106"/>
                  <a:gd name="T4" fmla="*/ 272 w 496"/>
                  <a:gd name="T5" fmla="*/ 71 h 106"/>
                  <a:gd name="T6" fmla="*/ 288 w 496"/>
                  <a:gd name="T7" fmla="*/ 95 h 106"/>
                  <a:gd name="T8" fmla="*/ 496 w 496"/>
                  <a:gd name="T9" fmla="*/ 63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6" h="106">
                    <a:moveTo>
                      <a:pt x="0" y="15"/>
                    </a:moveTo>
                    <a:cubicBezTo>
                      <a:pt x="89" y="2"/>
                      <a:pt x="91" y="0"/>
                      <a:pt x="200" y="7"/>
                    </a:cubicBezTo>
                    <a:cubicBezTo>
                      <a:pt x="255" y="62"/>
                      <a:pt x="229" y="42"/>
                      <a:pt x="272" y="71"/>
                    </a:cubicBezTo>
                    <a:cubicBezTo>
                      <a:pt x="277" y="79"/>
                      <a:pt x="278" y="94"/>
                      <a:pt x="288" y="95"/>
                    </a:cubicBezTo>
                    <a:cubicBezTo>
                      <a:pt x="359" y="106"/>
                      <a:pt x="426" y="63"/>
                      <a:pt x="496" y="63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42" name="Freeform 49"/>
              <p:cNvSpPr>
                <a:spLocks/>
              </p:cNvSpPr>
              <p:nvPr/>
            </p:nvSpPr>
            <p:spPr bwMode="auto">
              <a:xfrm rot="1038699">
                <a:off x="1520" y="2304"/>
                <a:ext cx="384" cy="159"/>
              </a:xfrm>
              <a:custGeom>
                <a:avLst/>
                <a:gdLst>
                  <a:gd name="T0" fmla="*/ 0 w 384"/>
                  <a:gd name="T1" fmla="*/ 159 h 159"/>
                  <a:gd name="T2" fmla="*/ 224 w 384"/>
                  <a:gd name="T3" fmla="*/ 39 h 159"/>
                  <a:gd name="T4" fmla="*/ 328 w 384"/>
                  <a:gd name="T5" fmla="*/ 79 h 159"/>
                  <a:gd name="T6" fmla="*/ 384 w 384"/>
                  <a:gd name="T7" fmla="*/ 135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4" h="159">
                    <a:moveTo>
                      <a:pt x="0" y="159"/>
                    </a:moveTo>
                    <a:cubicBezTo>
                      <a:pt x="69" y="116"/>
                      <a:pt x="145" y="59"/>
                      <a:pt x="224" y="39"/>
                    </a:cubicBezTo>
                    <a:cubicBezTo>
                      <a:pt x="282" y="0"/>
                      <a:pt x="295" y="39"/>
                      <a:pt x="328" y="79"/>
                    </a:cubicBezTo>
                    <a:cubicBezTo>
                      <a:pt x="347" y="101"/>
                      <a:pt x="371" y="110"/>
                      <a:pt x="384" y="135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43" name="Freeform 50"/>
              <p:cNvSpPr>
                <a:spLocks/>
              </p:cNvSpPr>
              <p:nvPr/>
            </p:nvSpPr>
            <p:spPr bwMode="auto">
              <a:xfrm>
                <a:off x="1632" y="2423"/>
                <a:ext cx="368" cy="106"/>
              </a:xfrm>
              <a:custGeom>
                <a:avLst/>
                <a:gdLst>
                  <a:gd name="T0" fmla="*/ 0 w 264"/>
                  <a:gd name="T1" fmla="*/ 11 h 114"/>
                  <a:gd name="T2" fmla="*/ 1879 w 264"/>
                  <a:gd name="T3" fmla="*/ 20 h 114"/>
                  <a:gd name="T4" fmla="*/ 2048 w 264"/>
                  <a:gd name="T5" fmla="*/ 34 h 114"/>
                  <a:gd name="T6" fmla="*/ 2701 w 264"/>
                  <a:gd name="T7" fmla="*/ 69 h 1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4" h="114">
                    <a:moveTo>
                      <a:pt x="0" y="18"/>
                    </a:moveTo>
                    <a:cubicBezTo>
                      <a:pt x="61" y="21"/>
                      <a:pt x="133" y="0"/>
                      <a:pt x="184" y="34"/>
                    </a:cubicBezTo>
                    <a:cubicBezTo>
                      <a:pt x="192" y="39"/>
                      <a:pt x="193" y="51"/>
                      <a:pt x="200" y="58"/>
                    </a:cubicBezTo>
                    <a:cubicBezTo>
                      <a:pt x="219" y="77"/>
                      <a:pt x="244" y="94"/>
                      <a:pt x="264" y="114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44" name="Freeform 51"/>
              <p:cNvSpPr>
                <a:spLocks/>
              </p:cNvSpPr>
              <p:nvPr/>
            </p:nvSpPr>
            <p:spPr bwMode="auto">
              <a:xfrm>
                <a:off x="1864" y="2505"/>
                <a:ext cx="392" cy="135"/>
              </a:xfrm>
              <a:custGeom>
                <a:avLst/>
                <a:gdLst>
                  <a:gd name="T0" fmla="*/ 0 w 392"/>
                  <a:gd name="T1" fmla="*/ 80 h 135"/>
                  <a:gd name="T2" fmla="*/ 128 w 392"/>
                  <a:gd name="T3" fmla="*/ 0 h 135"/>
                  <a:gd name="T4" fmla="*/ 224 w 392"/>
                  <a:gd name="T5" fmla="*/ 16 h 135"/>
                  <a:gd name="T6" fmla="*/ 272 w 392"/>
                  <a:gd name="T7" fmla="*/ 48 h 135"/>
                  <a:gd name="T8" fmla="*/ 288 w 392"/>
                  <a:gd name="T9" fmla="*/ 104 h 135"/>
                  <a:gd name="T10" fmla="*/ 392 w 392"/>
                  <a:gd name="T11" fmla="*/ 128 h 1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2" h="135">
                    <a:moveTo>
                      <a:pt x="0" y="80"/>
                    </a:moveTo>
                    <a:cubicBezTo>
                      <a:pt x="37" y="43"/>
                      <a:pt x="79" y="16"/>
                      <a:pt x="128" y="0"/>
                    </a:cubicBezTo>
                    <a:cubicBezTo>
                      <a:pt x="141" y="1"/>
                      <a:pt x="201" y="3"/>
                      <a:pt x="224" y="16"/>
                    </a:cubicBezTo>
                    <a:cubicBezTo>
                      <a:pt x="241" y="25"/>
                      <a:pt x="272" y="48"/>
                      <a:pt x="272" y="48"/>
                    </a:cubicBezTo>
                    <a:cubicBezTo>
                      <a:pt x="278" y="66"/>
                      <a:pt x="277" y="88"/>
                      <a:pt x="288" y="104"/>
                    </a:cubicBezTo>
                    <a:cubicBezTo>
                      <a:pt x="308" y="135"/>
                      <a:pt x="365" y="128"/>
                      <a:pt x="392" y="128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45" name="Freeform 52"/>
              <p:cNvSpPr>
                <a:spLocks/>
              </p:cNvSpPr>
              <p:nvPr/>
            </p:nvSpPr>
            <p:spPr bwMode="auto">
              <a:xfrm>
                <a:off x="1544" y="2426"/>
                <a:ext cx="496" cy="106"/>
              </a:xfrm>
              <a:custGeom>
                <a:avLst/>
                <a:gdLst>
                  <a:gd name="T0" fmla="*/ 0 w 496"/>
                  <a:gd name="T1" fmla="*/ 15 h 106"/>
                  <a:gd name="T2" fmla="*/ 200 w 496"/>
                  <a:gd name="T3" fmla="*/ 7 h 106"/>
                  <a:gd name="T4" fmla="*/ 272 w 496"/>
                  <a:gd name="T5" fmla="*/ 71 h 106"/>
                  <a:gd name="T6" fmla="*/ 288 w 496"/>
                  <a:gd name="T7" fmla="*/ 95 h 106"/>
                  <a:gd name="T8" fmla="*/ 496 w 496"/>
                  <a:gd name="T9" fmla="*/ 63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6" h="106">
                    <a:moveTo>
                      <a:pt x="0" y="15"/>
                    </a:moveTo>
                    <a:cubicBezTo>
                      <a:pt x="89" y="2"/>
                      <a:pt x="91" y="0"/>
                      <a:pt x="200" y="7"/>
                    </a:cubicBezTo>
                    <a:cubicBezTo>
                      <a:pt x="255" y="62"/>
                      <a:pt x="229" y="42"/>
                      <a:pt x="272" y="71"/>
                    </a:cubicBezTo>
                    <a:cubicBezTo>
                      <a:pt x="277" y="79"/>
                      <a:pt x="278" y="94"/>
                      <a:pt x="288" y="95"/>
                    </a:cubicBezTo>
                    <a:cubicBezTo>
                      <a:pt x="359" y="106"/>
                      <a:pt x="426" y="63"/>
                      <a:pt x="496" y="63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46" name="Freeform 53"/>
              <p:cNvSpPr>
                <a:spLocks/>
              </p:cNvSpPr>
              <p:nvPr/>
            </p:nvSpPr>
            <p:spPr bwMode="auto">
              <a:xfrm rot="1038699">
                <a:off x="1712" y="2385"/>
                <a:ext cx="384" cy="159"/>
              </a:xfrm>
              <a:custGeom>
                <a:avLst/>
                <a:gdLst>
                  <a:gd name="T0" fmla="*/ 0 w 384"/>
                  <a:gd name="T1" fmla="*/ 159 h 159"/>
                  <a:gd name="T2" fmla="*/ 224 w 384"/>
                  <a:gd name="T3" fmla="*/ 39 h 159"/>
                  <a:gd name="T4" fmla="*/ 328 w 384"/>
                  <a:gd name="T5" fmla="*/ 79 h 159"/>
                  <a:gd name="T6" fmla="*/ 384 w 384"/>
                  <a:gd name="T7" fmla="*/ 135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4" h="159">
                    <a:moveTo>
                      <a:pt x="0" y="159"/>
                    </a:moveTo>
                    <a:cubicBezTo>
                      <a:pt x="69" y="116"/>
                      <a:pt x="145" y="59"/>
                      <a:pt x="224" y="39"/>
                    </a:cubicBezTo>
                    <a:cubicBezTo>
                      <a:pt x="282" y="0"/>
                      <a:pt x="295" y="39"/>
                      <a:pt x="328" y="79"/>
                    </a:cubicBezTo>
                    <a:cubicBezTo>
                      <a:pt x="347" y="101"/>
                      <a:pt x="371" y="110"/>
                      <a:pt x="384" y="135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47" name="Freeform 54"/>
              <p:cNvSpPr>
                <a:spLocks/>
              </p:cNvSpPr>
              <p:nvPr/>
            </p:nvSpPr>
            <p:spPr bwMode="auto">
              <a:xfrm>
                <a:off x="1872" y="2519"/>
                <a:ext cx="368" cy="106"/>
              </a:xfrm>
              <a:custGeom>
                <a:avLst/>
                <a:gdLst>
                  <a:gd name="T0" fmla="*/ 0 w 264"/>
                  <a:gd name="T1" fmla="*/ 11 h 114"/>
                  <a:gd name="T2" fmla="*/ 1879 w 264"/>
                  <a:gd name="T3" fmla="*/ 20 h 114"/>
                  <a:gd name="T4" fmla="*/ 2048 w 264"/>
                  <a:gd name="T5" fmla="*/ 34 h 114"/>
                  <a:gd name="T6" fmla="*/ 2701 w 264"/>
                  <a:gd name="T7" fmla="*/ 69 h 1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4" h="114">
                    <a:moveTo>
                      <a:pt x="0" y="18"/>
                    </a:moveTo>
                    <a:cubicBezTo>
                      <a:pt x="61" y="21"/>
                      <a:pt x="133" y="0"/>
                      <a:pt x="184" y="34"/>
                    </a:cubicBezTo>
                    <a:cubicBezTo>
                      <a:pt x="192" y="39"/>
                      <a:pt x="193" y="51"/>
                      <a:pt x="200" y="58"/>
                    </a:cubicBezTo>
                    <a:cubicBezTo>
                      <a:pt x="219" y="77"/>
                      <a:pt x="244" y="94"/>
                      <a:pt x="264" y="114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48" name="Freeform 55"/>
              <p:cNvSpPr>
                <a:spLocks/>
              </p:cNvSpPr>
              <p:nvPr/>
            </p:nvSpPr>
            <p:spPr bwMode="auto">
              <a:xfrm>
                <a:off x="1784" y="2522"/>
                <a:ext cx="496" cy="106"/>
              </a:xfrm>
              <a:custGeom>
                <a:avLst/>
                <a:gdLst>
                  <a:gd name="T0" fmla="*/ 0 w 496"/>
                  <a:gd name="T1" fmla="*/ 15 h 106"/>
                  <a:gd name="T2" fmla="*/ 200 w 496"/>
                  <a:gd name="T3" fmla="*/ 7 h 106"/>
                  <a:gd name="T4" fmla="*/ 272 w 496"/>
                  <a:gd name="T5" fmla="*/ 71 h 106"/>
                  <a:gd name="T6" fmla="*/ 288 w 496"/>
                  <a:gd name="T7" fmla="*/ 95 h 106"/>
                  <a:gd name="T8" fmla="*/ 496 w 496"/>
                  <a:gd name="T9" fmla="*/ 63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6" h="106">
                    <a:moveTo>
                      <a:pt x="0" y="15"/>
                    </a:moveTo>
                    <a:cubicBezTo>
                      <a:pt x="89" y="2"/>
                      <a:pt x="91" y="0"/>
                      <a:pt x="200" y="7"/>
                    </a:cubicBezTo>
                    <a:cubicBezTo>
                      <a:pt x="255" y="62"/>
                      <a:pt x="229" y="42"/>
                      <a:pt x="272" y="71"/>
                    </a:cubicBezTo>
                    <a:cubicBezTo>
                      <a:pt x="277" y="79"/>
                      <a:pt x="278" y="94"/>
                      <a:pt x="288" y="95"/>
                    </a:cubicBezTo>
                    <a:cubicBezTo>
                      <a:pt x="359" y="106"/>
                      <a:pt x="426" y="63"/>
                      <a:pt x="496" y="63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49" name="Freeform 56"/>
              <p:cNvSpPr>
                <a:spLocks/>
              </p:cNvSpPr>
              <p:nvPr/>
            </p:nvSpPr>
            <p:spPr bwMode="auto">
              <a:xfrm rot="1038699">
                <a:off x="1952" y="2481"/>
                <a:ext cx="384" cy="159"/>
              </a:xfrm>
              <a:custGeom>
                <a:avLst/>
                <a:gdLst>
                  <a:gd name="T0" fmla="*/ 0 w 384"/>
                  <a:gd name="T1" fmla="*/ 159 h 159"/>
                  <a:gd name="T2" fmla="*/ 224 w 384"/>
                  <a:gd name="T3" fmla="*/ 39 h 159"/>
                  <a:gd name="T4" fmla="*/ 328 w 384"/>
                  <a:gd name="T5" fmla="*/ 79 h 159"/>
                  <a:gd name="T6" fmla="*/ 384 w 384"/>
                  <a:gd name="T7" fmla="*/ 135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4" h="159">
                    <a:moveTo>
                      <a:pt x="0" y="159"/>
                    </a:moveTo>
                    <a:cubicBezTo>
                      <a:pt x="69" y="116"/>
                      <a:pt x="145" y="59"/>
                      <a:pt x="224" y="39"/>
                    </a:cubicBezTo>
                    <a:cubicBezTo>
                      <a:pt x="282" y="0"/>
                      <a:pt x="295" y="39"/>
                      <a:pt x="328" y="79"/>
                    </a:cubicBezTo>
                    <a:cubicBezTo>
                      <a:pt x="347" y="101"/>
                      <a:pt x="371" y="110"/>
                      <a:pt x="384" y="135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904" name="Group 57"/>
            <p:cNvGrpSpPr>
              <a:grpSpLocks/>
            </p:cNvGrpSpPr>
            <p:nvPr/>
          </p:nvGrpSpPr>
          <p:grpSpPr bwMode="auto">
            <a:xfrm>
              <a:off x="3276600" y="1905000"/>
              <a:ext cx="2451100" cy="838200"/>
              <a:chOff x="792" y="2112"/>
              <a:chExt cx="1544" cy="528"/>
            </a:xfrm>
          </p:grpSpPr>
          <p:sp>
            <p:nvSpPr>
              <p:cNvPr id="36912" name="Freeform 58"/>
              <p:cNvSpPr>
                <a:spLocks/>
              </p:cNvSpPr>
              <p:nvPr/>
            </p:nvSpPr>
            <p:spPr bwMode="auto">
              <a:xfrm>
                <a:off x="880" y="2150"/>
                <a:ext cx="368" cy="106"/>
              </a:xfrm>
              <a:custGeom>
                <a:avLst/>
                <a:gdLst>
                  <a:gd name="T0" fmla="*/ 0 w 264"/>
                  <a:gd name="T1" fmla="*/ 11 h 114"/>
                  <a:gd name="T2" fmla="*/ 1879 w 264"/>
                  <a:gd name="T3" fmla="*/ 20 h 114"/>
                  <a:gd name="T4" fmla="*/ 2048 w 264"/>
                  <a:gd name="T5" fmla="*/ 34 h 114"/>
                  <a:gd name="T6" fmla="*/ 2701 w 264"/>
                  <a:gd name="T7" fmla="*/ 69 h 1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4" h="114">
                    <a:moveTo>
                      <a:pt x="0" y="18"/>
                    </a:moveTo>
                    <a:cubicBezTo>
                      <a:pt x="61" y="21"/>
                      <a:pt x="133" y="0"/>
                      <a:pt x="184" y="34"/>
                    </a:cubicBezTo>
                    <a:cubicBezTo>
                      <a:pt x="192" y="39"/>
                      <a:pt x="193" y="51"/>
                      <a:pt x="200" y="58"/>
                    </a:cubicBezTo>
                    <a:cubicBezTo>
                      <a:pt x="219" y="77"/>
                      <a:pt x="244" y="94"/>
                      <a:pt x="264" y="114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3" name="Freeform 59"/>
              <p:cNvSpPr>
                <a:spLocks/>
              </p:cNvSpPr>
              <p:nvPr/>
            </p:nvSpPr>
            <p:spPr bwMode="auto">
              <a:xfrm>
                <a:off x="1112" y="2232"/>
                <a:ext cx="392" cy="135"/>
              </a:xfrm>
              <a:custGeom>
                <a:avLst/>
                <a:gdLst>
                  <a:gd name="T0" fmla="*/ 0 w 392"/>
                  <a:gd name="T1" fmla="*/ 80 h 135"/>
                  <a:gd name="T2" fmla="*/ 128 w 392"/>
                  <a:gd name="T3" fmla="*/ 0 h 135"/>
                  <a:gd name="T4" fmla="*/ 224 w 392"/>
                  <a:gd name="T5" fmla="*/ 16 h 135"/>
                  <a:gd name="T6" fmla="*/ 272 w 392"/>
                  <a:gd name="T7" fmla="*/ 48 h 135"/>
                  <a:gd name="T8" fmla="*/ 288 w 392"/>
                  <a:gd name="T9" fmla="*/ 104 h 135"/>
                  <a:gd name="T10" fmla="*/ 392 w 392"/>
                  <a:gd name="T11" fmla="*/ 128 h 1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2" h="135">
                    <a:moveTo>
                      <a:pt x="0" y="80"/>
                    </a:moveTo>
                    <a:cubicBezTo>
                      <a:pt x="37" y="43"/>
                      <a:pt x="79" y="16"/>
                      <a:pt x="128" y="0"/>
                    </a:cubicBezTo>
                    <a:cubicBezTo>
                      <a:pt x="141" y="1"/>
                      <a:pt x="201" y="3"/>
                      <a:pt x="224" y="16"/>
                    </a:cubicBezTo>
                    <a:cubicBezTo>
                      <a:pt x="241" y="25"/>
                      <a:pt x="272" y="48"/>
                      <a:pt x="272" y="48"/>
                    </a:cubicBezTo>
                    <a:cubicBezTo>
                      <a:pt x="278" y="66"/>
                      <a:pt x="277" y="88"/>
                      <a:pt x="288" y="104"/>
                    </a:cubicBezTo>
                    <a:cubicBezTo>
                      <a:pt x="308" y="135"/>
                      <a:pt x="365" y="128"/>
                      <a:pt x="392" y="128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4" name="Freeform 60"/>
              <p:cNvSpPr>
                <a:spLocks/>
              </p:cNvSpPr>
              <p:nvPr/>
            </p:nvSpPr>
            <p:spPr bwMode="auto">
              <a:xfrm>
                <a:off x="792" y="2153"/>
                <a:ext cx="496" cy="106"/>
              </a:xfrm>
              <a:custGeom>
                <a:avLst/>
                <a:gdLst>
                  <a:gd name="T0" fmla="*/ 0 w 496"/>
                  <a:gd name="T1" fmla="*/ 15 h 106"/>
                  <a:gd name="T2" fmla="*/ 200 w 496"/>
                  <a:gd name="T3" fmla="*/ 7 h 106"/>
                  <a:gd name="T4" fmla="*/ 272 w 496"/>
                  <a:gd name="T5" fmla="*/ 71 h 106"/>
                  <a:gd name="T6" fmla="*/ 288 w 496"/>
                  <a:gd name="T7" fmla="*/ 95 h 106"/>
                  <a:gd name="T8" fmla="*/ 496 w 496"/>
                  <a:gd name="T9" fmla="*/ 63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6" h="106">
                    <a:moveTo>
                      <a:pt x="0" y="15"/>
                    </a:moveTo>
                    <a:cubicBezTo>
                      <a:pt x="89" y="2"/>
                      <a:pt x="91" y="0"/>
                      <a:pt x="200" y="7"/>
                    </a:cubicBezTo>
                    <a:cubicBezTo>
                      <a:pt x="255" y="62"/>
                      <a:pt x="229" y="42"/>
                      <a:pt x="272" y="71"/>
                    </a:cubicBezTo>
                    <a:cubicBezTo>
                      <a:pt x="277" y="79"/>
                      <a:pt x="278" y="94"/>
                      <a:pt x="288" y="95"/>
                    </a:cubicBezTo>
                    <a:cubicBezTo>
                      <a:pt x="359" y="106"/>
                      <a:pt x="426" y="63"/>
                      <a:pt x="496" y="63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5" name="Freeform 61"/>
              <p:cNvSpPr>
                <a:spLocks/>
              </p:cNvSpPr>
              <p:nvPr/>
            </p:nvSpPr>
            <p:spPr bwMode="auto">
              <a:xfrm rot="1038699">
                <a:off x="960" y="2112"/>
                <a:ext cx="384" cy="159"/>
              </a:xfrm>
              <a:custGeom>
                <a:avLst/>
                <a:gdLst>
                  <a:gd name="T0" fmla="*/ 0 w 384"/>
                  <a:gd name="T1" fmla="*/ 159 h 159"/>
                  <a:gd name="T2" fmla="*/ 224 w 384"/>
                  <a:gd name="T3" fmla="*/ 39 h 159"/>
                  <a:gd name="T4" fmla="*/ 328 w 384"/>
                  <a:gd name="T5" fmla="*/ 79 h 159"/>
                  <a:gd name="T6" fmla="*/ 384 w 384"/>
                  <a:gd name="T7" fmla="*/ 135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4" h="159">
                    <a:moveTo>
                      <a:pt x="0" y="159"/>
                    </a:moveTo>
                    <a:cubicBezTo>
                      <a:pt x="69" y="116"/>
                      <a:pt x="145" y="59"/>
                      <a:pt x="224" y="39"/>
                    </a:cubicBezTo>
                    <a:cubicBezTo>
                      <a:pt x="282" y="0"/>
                      <a:pt x="295" y="39"/>
                      <a:pt x="328" y="79"/>
                    </a:cubicBezTo>
                    <a:cubicBezTo>
                      <a:pt x="347" y="101"/>
                      <a:pt x="371" y="110"/>
                      <a:pt x="384" y="135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6" name="Freeform 62"/>
              <p:cNvSpPr>
                <a:spLocks/>
              </p:cNvSpPr>
              <p:nvPr/>
            </p:nvSpPr>
            <p:spPr bwMode="auto">
              <a:xfrm>
                <a:off x="1200" y="2246"/>
                <a:ext cx="368" cy="106"/>
              </a:xfrm>
              <a:custGeom>
                <a:avLst/>
                <a:gdLst>
                  <a:gd name="T0" fmla="*/ 0 w 264"/>
                  <a:gd name="T1" fmla="*/ 11 h 114"/>
                  <a:gd name="T2" fmla="*/ 1879 w 264"/>
                  <a:gd name="T3" fmla="*/ 20 h 114"/>
                  <a:gd name="T4" fmla="*/ 2048 w 264"/>
                  <a:gd name="T5" fmla="*/ 34 h 114"/>
                  <a:gd name="T6" fmla="*/ 2701 w 264"/>
                  <a:gd name="T7" fmla="*/ 69 h 1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4" h="114">
                    <a:moveTo>
                      <a:pt x="0" y="18"/>
                    </a:moveTo>
                    <a:cubicBezTo>
                      <a:pt x="61" y="21"/>
                      <a:pt x="133" y="0"/>
                      <a:pt x="184" y="34"/>
                    </a:cubicBezTo>
                    <a:cubicBezTo>
                      <a:pt x="192" y="39"/>
                      <a:pt x="193" y="51"/>
                      <a:pt x="200" y="58"/>
                    </a:cubicBezTo>
                    <a:cubicBezTo>
                      <a:pt x="219" y="77"/>
                      <a:pt x="244" y="94"/>
                      <a:pt x="264" y="114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7" name="Freeform 63"/>
              <p:cNvSpPr>
                <a:spLocks/>
              </p:cNvSpPr>
              <p:nvPr/>
            </p:nvSpPr>
            <p:spPr bwMode="auto">
              <a:xfrm>
                <a:off x="1432" y="2328"/>
                <a:ext cx="392" cy="135"/>
              </a:xfrm>
              <a:custGeom>
                <a:avLst/>
                <a:gdLst>
                  <a:gd name="T0" fmla="*/ 0 w 392"/>
                  <a:gd name="T1" fmla="*/ 80 h 135"/>
                  <a:gd name="T2" fmla="*/ 128 w 392"/>
                  <a:gd name="T3" fmla="*/ 0 h 135"/>
                  <a:gd name="T4" fmla="*/ 224 w 392"/>
                  <a:gd name="T5" fmla="*/ 16 h 135"/>
                  <a:gd name="T6" fmla="*/ 272 w 392"/>
                  <a:gd name="T7" fmla="*/ 48 h 135"/>
                  <a:gd name="T8" fmla="*/ 288 w 392"/>
                  <a:gd name="T9" fmla="*/ 104 h 135"/>
                  <a:gd name="T10" fmla="*/ 392 w 392"/>
                  <a:gd name="T11" fmla="*/ 128 h 1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2" h="135">
                    <a:moveTo>
                      <a:pt x="0" y="80"/>
                    </a:moveTo>
                    <a:cubicBezTo>
                      <a:pt x="37" y="43"/>
                      <a:pt x="79" y="16"/>
                      <a:pt x="128" y="0"/>
                    </a:cubicBezTo>
                    <a:cubicBezTo>
                      <a:pt x="141" y="1"/>
                      <a:pt x="201" y="3"/>
                      <a:pt x="224" y="16"/>
                    </a:cubicBezTo>
                    <a:cubicBezTo>
                      <a:pt x="241" y="25"/>
                      <a:pt x="272" y="48"/>
                      <a:pt x="272" y="48"/>
                    </a:cubicBezTo>
                    <a:cubicBezTo>
                      <a:pt x="278" y="66"/>
                      <a:pt x="277" y="88"/>
                      <a:pt x="288" y="104"/>
                    </a:cubicBezTo>
                    <a:cubicBezTo>
                      <a:pt x="308" y="135"/>
                      <a:pt x="365" y="128"/>
                      <a:pt x="392" y="128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8" name="Freeform 64"/>
              <p:cNvSpPr>
                <a:spLocks/>
              </p:cNvSpPr>
              <p:nvPr/>
            </p:nvSpPr>
            <p:spPr bwMode="auto">
              <a:xfrm>
                <a:off x="1112" y="2249"/>
                <a:ext cx="496" cy="106"/>
              </a:xfrm>
              <a:custGeom>
                <a:avLst/>
                <a:gdLst>
                  <a:gd name="T0" fmla="*/ 0 w 496"/>
                  <a:gd name="T1" fmla="*/ 15 h 106"/>
                  <a:gd name="T2" fmla="*/ 200 w 496"/>
                  <a:gd name="T3" fmla="*/ 7 h 106"/>
                  <a:gd name="T4" fmla="*/ 272 w 496"/>
                  <a:gd name="T5" fmla="*/ 71 h 106"/>
                  <a:gd name="T6" fmla="*/ 288 w 496"/>
                  <a:gd name="T7" fmla="*/ 95 h 106"/>
                  <a:gd name="T8" fmla="*/ 496 w 496"/>
                  <a:gd name="T9" fmla="*/ 63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6" h="106">
                    <a:moveTo>
                      <a:pt x="0" y="15"/>
                    </a:moveTo>
                    <a:cubicBezTo>
                      <a:pt x="89" y="2"/>
                      <a:pt x="91" y="0"/>
                      <a:pt x="200" y="7"/>
                    </a:cubicBezTo>
                    <a:cubicBezTo>
                      <a:pt x="255" y="62"/>
                      <a:pt x="229" y="42"/>
                      <a:pt x="272" y="71"/>
                    </a:cubicBezTo>
                    <a:cubicBezTo>
                      <a:pt x="277" y="79"/>
                      <a:pt x="278" y="94"/>
                      <a:pt x="288" y="95"/>
                    </a:cubicBezTo>
                    <a:cubicBezTo>
                      <a:pt x="359" y="106"/>
                      <a:pt x="426" y="63"/>
                      <a:pt x="496" y="63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9" name="Freeform 65"/>
              <p:cNvSpPr>
                <a:spLocks/>
              </p:cNvSpPr>
              <p:nvPr/>
            </p:nvSpPr>
            <p:spPr bwMode="auto">
              <a:xfrm rot="1038699">
                <a:off x="1280" y="2208"/>
                <a:ext cx="384" cy="159"/>
              </a:xfrm>
              <a:custGeom>
                <a:avLst/>
                <a:gdLst>
                  <a:gd name="T0" fmla="*/ 0 w 384"/>
                  <a:gd name="T1" fmla="*/ 159 h 159"/>
                  <a:gd name="T2" fmla="*/ 224 w 384"/>
                  <a:gd name="T3" fmla="*/ 39 h 159"/>
                  <a:gd name="T4" fmla="*/ 328 w 384"/>
                  <a:gd name="T5" fmla="*/ 79 h 159"/>
                  <a:gd name="T6" fmla="*/ 384 w 384"/>
                  <a:gd name="T7" fmla="*/ 135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4" h="159">
                    <a:moveTo>
                      <a:pt x="0" y="159"/>
                    </a:moveTo>
                    <a:cubicBezTo>
                      <a:pt x="69" y="116"/>
                      <a:pt x="145" y="59"/>
                      <a:pt x="224" y="39"/>
                    </a:cubicBezTo>
                    <a:cubicBezTo>
                      <a:pt x="282" y="0"/>
                      <a:pt x="295" y="39"/>
                      <a:pt x="328" y="79"/>
                    </a:cubicBezTo>
                    <a:cubicBezTo>
                      <a:pt x="347" y="101"/>
                      <a:pt x="371" y="110"/>
                      <a:pt x="384" y="135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0" name="Freeform 66"/>
              <p:cNvSpPr>
                <a:spLocks/>
              </p:cNvSpPr>
              <p:nvPr/>
            </p:nvSpPr>
            <p:spPr bwMode="auto">
              <a:xfrm>
                <a:off x="1440" y="2342"/>
                <a:ext cx="368" cy="106"/>
              </a:xfrm>
              <a:custGeom>
                <a:avLst/>
                <a:gdLst>
                  <a:gd name="T0" fmla="*/ 0 w 264"/>
                  <a:gd name="T1" fmla="*/ 11 h 114"/>
                  <a:gd name="T2" fmla="*/ 1879 w 264"/>
                  <a:gd name="T3" fmla="*/ 20 h 114"/>
                  <a:gd name="T4" fmla="*/ 2048 w 264"/>
                  <a:gd name="T5" fmla="*/ 34 h 114"/>
                  <a:gd name="T6" fmla="*/ 2701 w 264"/>
                  <a:gd name="T7" fmla="*/ 69 h 1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4" h="114">
                    <a:moveTo>
                      <a:pt x="0" y="18"/>
                    </a:moveTo>
                    <a:cubicBezTo>
                      <a:pt x="61" y="21"/>
                      <a:pt x="133" y="0"/>
                      <a:pt x="184" y="34"/>
                    </a:cubicBezTo>
                    <a:cubicBezTo>
                      <a:pt x="192" y="39"/>
                      <a:pt x="193" y="51"/>
                      <a:pt x="200" y="58"/>
                    </a:cubicBezTo>
                    <a:cubicBezTo>
                      <a:pt x="219" y="77"/>
                      <a:pt x="244" y="94"/>
                      <a:pt x="264" y="114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1" name="Freeform 67"/>
              <p:cNvSpPr>
                <a:spLocks/>
              </p:cNvSpPr>
              <p:nvPr/>
            </p:nvSpPr>
            <p:spPr bwMode="auto">
              <a:xfrm>
                <a:off x="1672" y="2424"/>
                <a:ext cx="392" cy="135"/>
              </a:xfrm>
              <a:custGeom>
                <a:avLst/>
                <a:gdLst>
                  <a:gd name="T0" fmla="*/ 0 w 392"/>
                  <a:gd name="T1" fmla="*/ 80 h 135"/>
                  <a:gd name="T2" fmla="*/ 128 w 392"/>
                  <a:gd name="T3" fmla="*/ 0 h 135"/>
                  <a:gd name="T4" fmla="*/ 224 w 392"/>
                  <a:gd name="T5" fmla="*/ 16 h 135"/>
                  <a:gd name="T6" fmla="*/ 272 w 392"/>
                  <a:gd name="T7" fmla="*/ 48 h 135"/>
                  <a:gd name="T8" fmla="*/ 288 w 392"/>
                  <a:gd name="T9" fmla="*/ 104 h 135"/>
                  <a:gd name="T10" fmla="*/ 392 w 392"/>
                  <a:gd name="T11" fmla="*/ 128 h 1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2" h="135">
                    <a:moveTo>
                      <a:pt x="0" y="80"/>
                    </a:moveTo>
                    <a:cubicBezTo>
                      <a:pt x="37" y="43"/>
                      <a:pt x="79" y="16"/>
                      <a:pt x="128" y="0"/>
                    </a:cubicBezTo>
                    <a:cubicBezTo>
                      <a:pt x="141" y="1"/>
                      <a:pt x="201" y="3"/>
                      <a:pt x="224" y="16"/>
                    </a:cubicBezTo>
                    <a:cubicBezTo>
                      <a:pt x="241" y="25"/>
                      <a:pt x="272" y="48"/>
                      <a:pt x="272" y="48"/>
                    </a:cubicBezTo>
                    <a:cubicBezTo>
                      <a:pt x="278" y="66"/>
                      <a:pt x="277" y="88"/>
                      <a:pt x="288" y="104"/>
                    </a:cubicBezTo>
                    <a:cubicBezTo>
                      <a:pt x="308" y="135"/>
                      <a:pt x="365" y="128"/>
                      <a:pt x="392" y="128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2" name="Freeform 68"/>
              <p:cNvSpPr>
                <a:spLocks/>
              </p:cNvSpPr>
              <p:nvPr/>
            </p:nvSpPr>
            <p:spPr bwMode="auto">
              <a:xfrm>
                <a:off x="1352" y="2345"/>
                <a:ext cx="496" cy="106"/>
              </a:xfrm>
              <a:custGeom>
                <a:avLst/>
                <a:gdLst>
                  <a:gd name="T0" fmla="*/ 0 w 496"/>
                  <a:gd name="T1" fmla="*/ 15 h 106"/>
                  <a:gd name="T2" fmla="*/ 200 w 496"/>
                  <a:gd name="T3" fmla="*/ 7 h 106"/>
                  <a:gd name="T4" fmla="*/ 272 w 496"/>
                  <a:gd name="T5" fmla="*/ 71 h 106"/>
                  <a:gd name="T6" fmla="*/ 288 w 496"/>
                  <a:gd name="T7" fmla="*/ 95 h 106"/>
                  <a:gd name="T8" fmla="*/ 496 w 496"/>
                  <a:gd name="T9" fmla="*/ 63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6" h="106">
                    <a:moveTo>
                      <a:pt x="0" y="15"/>
                    </a:moveTo>
                    <a:cubicBezTo>
                      <a:pt x="89" y="2"/>
                      <a:pt x="91" y="0"/>
                      <a:pt x="200" y="7"/>
                    </a:cubicBezTo>
                    <a:cubicBezTo>
                      <a:pt x="255" y="62"/>
                      <a:pt x="229" y="42"/>
                      <a:pt x="272" y="71"/>
                    </a:cubicBezTo>
                    <a:cubicBezTo>
                      <a:pt x="277" y="79"/>
                      <a:pt x="278" y="94"/>
                      <a:pt x="288" y="95"/>
                    </a:cubicBezTo>
                    <a:cubicBezTo>
                      <a:pt x="359" y="106"/>
                      <a:pt x="426" y="63"/>
                      <a:pt x="496" y="63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3" name="Freeform 69"/>
              <p:cNvSpPr>
                <a:spLocks/>
              </p:cNvSpPr>
              <p:nvPr/>
            </p:nvSpPr>
            <p:spPr bwMode="auto">
              <a:xfrm rot="1038699">
                <a:off x="1520" y="2304"/>
                <a:ext cx="384" cy="159"/>
              </a:xfrm>
              <a:custGeom>
                <a:avLst/>
                <a:gdLst>
                  <a:gd name="T0" fmla="*/ 0 w 384"/>
                  <a:gd name="T1" fmla="*/ 159 h 159"/>
                  <a:gd name="T2" fmla="*/ 224 w 384"/>
                  <a:gd name="T3" fmla="*/ 39 h 159"/>
                  <a:gd name="T4" fmla="*/ 328 w 384"/>
                  <a:gd name="T5" fmla="*/ 79 h 159"/>
                  <a:gd name="T6" fmla="*/ 384 w 384"/>
                  <a:gd name="T7" fmla="*/ 135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4" h="159">
                    <a:moveTo>
                      <a:pt x="0" y="159"/>
                    </a:moveTo>
                    <a:cubicBezTo>
                      <a:pt x="69" y="116"/>
                      <a:pt x="145" y="59"/>
                      <a:pt x="224" y="39"/>
                    </a:cubicBezTo>
                    <a:cubicBezTo>
                      <a:pt x="282" y="0"/>
                      <a:pt x="295" y="39"/>
                      <a:pt x="328" y="79"/>
                    </a:cubicBezTo>
                    <a:cubicBezTo>
                      <a:pt x="347" y="101"/>
                      <a:pt x="371" y="110"/>
                      <a:pt x="384" y="135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4" name="Freeform 70"/>
              <p:cNvSpPr>
                <a:spLocks/>
              </p:cNvSpPr>
              <p:nvPr/>
            </p:nvSpPr>
            <p:spPr bwMode="auto">
              <a:xfrm>
                <a:off x="1632" y="2423"/>
                <a:ext cx="368" cy="106"/>
              </a:xfrm>
              <a:custGeom>
                <a:avLst/>
                <a:gdLst>
                  <a:gd name="T0" fmla="*/ 0 w 264"/>
                  <a:gd name="T1" fmla="*/ 11 h 114"/>
                  <a:gd name="T2" fmla="*/ 1879 w 264"/>
                  <a:gd name="T3" fmla="*/ 20 h 114"/>
                  <a:gd name="T4" fmla="*/ 2048 w 264"/>
                  <a:gd name="T5" fmla="*/ 34 h 114"/>
                  <a:gd name="T6" fmla="*/ 2701 w 264"/>
                  <a:gd name="T7" fmla="*/ 69 h 1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4" h="114">
                    <a:moveTo>
                      <a:pt x="0" y="18"/>
                    </a:moveTo>
                    <a:cubicBezTo>
                      <a:pt x="61" y="21"/>
                      <a:pt x="133" y="0"/>
                      <a:pt x="184" y="34"/>
                    </a:cubicBezTo>
                    <a:cubicBezTo>
                      <a:pt x="192" y="39"/>
                      <a:pt x="193" y="51"/>
                      <a:pt x="200" y="58"/>
                    </a:cubicBezTo>
                    <a:cubicBezTo>
                      <a:pt x="219" y="77"/>
                      <a:pt x="244" y="94"/>
                      <a:pt x="264" y="114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5" name="Freeform 71"/>
              <p:cNvSpPr>
                <a:spLocks/>
              </p:cNvSpPr>
              <p:nvPr/>
            </p:nvSpPr>
            <p:spPr bwMode="auto">
              <a:xfrm>
                <a:off x="1864" y="2505"/>
                <a:ext cx="392" cy="135"/>
              </a:xfrm>
              <a:custGeom>
                <a:avLst/>
                <a:gdLst>
                  <a:gd name="T0" fmla="*/ 0 w 392"/>
                  <a:gd name="T1" fmla="*/ 80 h 135"/>
                  <a:gd name="T2" fmla="*/ 128 w 392"/>
                  <a:gd name="T3" fmla="*/ 0 h 135"/>
                  <a:gd name="T4" fmla="*/ 224 w 392"/>
                  <a:gd name="T5" fmla="*/ 16 h 135"/>
                  <a:gd name="T6" fmla="*/ 272 w 392"/>
                  <a:gd name="T7" fmla="*/ 48 h 135"/>
                  <a:gd name="T8" fmla="*/ 288 w 392"/>
                  <a:gd name="T9" fmla="*/ 104 h 135"/>
                  <a:gd name="T10" fmla="*/ 392 w 392"/>
                  <a:gd name="T11" fmla="*/ 128 h 1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2" h="135">
                    <a:moveTo>
                      <a:pt x="0" y="80"/>
                    </a:moveTo>
                    <a:cubicBezTo>
                      <a:pt x="37" y="43"/>
                      <a:pt x="79" y="16"/>
                      <a:pt x="128" y="0"/>
                    </a:cubicBezTo>
                    <a:cubicBezTo>
                      <a:pt x="141" y="1"/>
                      <a:pt x="201" y="3"/>
                      <a:pt x="224" y="16"/>
                    </a:cubicBezTo>
                    <a:cubicBezTo>
                      <a:pt x="241" y="25"/>
                      <a:pt x="272" y="48"/>
                      <a:pt x="272" y="48"/>
                    </a:cubicBezTo>
                    <a:cubicBezTo>
                      <a:pt x="278" y="66"/>
                      <a:pt x="277" y="88"/>
                      <a:pt x="288" y="104"/>
                    </a:cubicBezTo>
                    <a:cubicBezTo>
                      <a:pt x="308" y="135"/>
                      <a:pt x="365" y="128"/>
                      <a:pt x="392" y="128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6" name="Freeform 72"/>
              <p:cNvSpPr>
                <a:spLocks/>
              </p:cNvSpPr>
              <p:nvPr/>
            </p:nvSpPr>
            <p:spPr bwMode="auto">
              <a:xfrm>
                <a:off x="1544" y="2426"/>
                <a:ext cx="496" cy="106"/>
              </a:xfrm>
              <a:custGeom>
                <a:avLst/>
                <a:gdLst>
                  <a:gd name="T0" fmla="*/ 0 w 496"/>
                  <a:gd name="T1" fmla="*/ 15 h 106"/>
                  <a:gd name="T2" fmla="*/ 200 w 496"/>
                  <a:gd name="T3" fmla="*/ 7 h 106"/>
                  <a:gd name="T4" fmla="*/ 272 w 496"/>
                  <a:gd name="T5" fmla="*/ 71 h 106"/>
                  <a:gd name="T6" fmla="*/ 288 w 496"/>
                  <a:gd name="T7" fmla="*/ 95 h 106"/>
                  <a:gd name="T8" fmla="*/ 496 w 496"/>
                  <a:gd name="T9" fmla="*/ 63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6" h="106">
                    <a:moveTo>
                      <a:pt x="0" y="15"/>
                    </a:moveTo>
                    <a:cubicBezTo>
                      <a:pt x="89" y="2"/>
                      <a:pt x="91" y="0"/>
                      <a:pt x="200" y="7"/>
                    </a:cubicBezTo>
                    <a:cubicBezTo>
                      <a:pt x="255" y="62"/>
                      <a:pt x="229" y="42"/>
                      <a:pt x="272" y="71"/>
                    </a:cubicBezTo>
                    <a:cubicBezTo>
                      <a:pt x="277" y="79"/>
                      <a:pt x="278" y="94"/>
                      <a:pt x="288" y="95"/>
                    </a:cubicBezTo>
                    <a:cubicBezTo>
                      <a:pt x="359" y="106"/>
                      <a:pt x="426" y="63"/>
                      <a:pt x="496" y="63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7" name="Freeform 73"/>
              <p:cNvSpPr>
                <a:spLocks/>
              </p:cNvSpPr>
              <p:nvPr/>
            </p:nvSpPr>
            <p:spPr bwMode="auto">
              <a:xfrm rot="1038699">
                <a:off x="1712" y="2385"/>
                <a:ext cx="384" cy="159"/>
              </a:xfrm>
              <a:custGeom>
                <a:avLst/>
                <a:gdLst>
                  <a:gd name="T0" fmla="*/ 0 w 384"/>
                  <a:gd name="T1" fmla="*/ 159 h 159"/>
                  <a:gd name="T2" fmla="*/ 224 w 384"/>
                  <a:gd name="T3" fmla="*/ 39 h 159"/>
                  <a:gd name="T4" fmla="*/ 328 w 384"/>
                  <a:gd name="T5" fmla="*/ 79 h 159"/>
                  <a:gd name="T6" fmla="*/ 384 w 384"/>
                  <a:gd name="T7" fmla="*/ 135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4" h="159">
                    <a:moveTo>
                      <a:pt x="0" y="159"/>
                    </a:moveTo>
                    <a:cubicBezTo>
                      <a:pt x="69" y="116"/>
                      <a:pt x="145" y="59"/>
                      <a:pt x="224" y="39"/>
                    </a:cubicBezTo>
                    <a:cubicBezTo>
                      <a:pt x="282" y="0"/>
                      <a:pt x="295" y="39"/>
                      <a:pt x="328" y="79"/>
                    </a:cubicBezTo>
                    <a:cubicBezTo>
                      <a:pt x="347" y="101"/>
                      <a:pt x="371" y="110"/>
                      <a:pt x="384" y="135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8" name="Freeform 74"/>
              <p:cNvSpPr>
                <a:spLocks/>
              </p:cNvSpPr>
              <p:nvPr/>
            </p:nvSpPr>
            <p:spPr bwMode="auto">
              <a:xfrm>
                <a:off x="1872" y="2519"/>
                <a:ext cx="368" cy="106"/>
              </a:xfrm>
              <a:custGeom>
                <a:avLst/>
                <a:gdLst>
                  <a:gd name="T0" fmla="*/ 0 w 264"/>
                  <a:gd name="T1" fmla="*/ 11 h 114"/>
                  <a:gd name="T2" fmla="*/ 1879 w 264"/>
                  <a:gd name="T3" fmla="*/ 20 h 114"/>
                  <a:gd name="T4" fmla="*/ 2048 w 264"/>
                  <a:gd name="T5" fmla="*/ 34 h 114"/>
                  <a:gd name="T6" fmla="*/ 2701 w 264"/>
                  <a:gd name="T7" fmla="*/ 69 h 1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4" h="114">
                    <a:moveTo>
                      <a:pt x="0" y="18"/>
                    </a:moveTo>
                    <a:cubicBezTo>
                      <a:pt x="61" y="21"/>
                      <a:pt x="133" y="0"/>
                      <a:pt x="184" y="34"/>
                    </a:cubicBezTo>
                    <a:cubicBezTo>
                      <a:pt x="192" y="39"/>
                      <a:pt x="193" y="51"/>
                      <a:pt x="200" y="58"/>
                    </a:cubicBezTo>
                    <a:cubicBezTo>
                      <a:pt x="219" y="77"/>
                      <a:pt x="244" y="94"/>
                      <a:pt x="264" y="114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9" name="Freeform 75"/>
              <p:cNvSpPr>
                <a:spLocks/>
              </p:cNvSpPr>
              <p:nvPr/>
            </p:nvSpPr>
            <p:spPr bwMode="auto">
              <a:xfrm>
                <a:off x="1784" y="2522"/>
                <a:ext cx="496" cy="106"/>
              </a:xfrm>
              <a:custGeom>
                <a:avLst/>
                <a:gdLst>
                  <a:gd name="T0" fmla="*/ 0 w 496"/>
                  <a:gd name="T1" fmla="*/ 15 h 106"/>
                  <a:gd name="T2" fmla="*/ 200 w 496"/>
                  <a:gd name="T3" fmla="*/ 7 h 106"/>
                  <a:gd name="T4" fmla="*/ 272 w 496"/>
                  <a:gd name="T5" fmla="*/ 71 h 106"/>
                  <a:gd name="T6" fmla="*/ 288 w 496"/>
                  <a:gd name="T7" fmla="*/ 95 h 106"/>
                  <a:gd name="T8" fmla="*/ 496 w 496"/>
                  <a:gd name="T9" fmla="*/ 63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6" h="106">
                    <a:moveTo>
                      <a:pt x="0" y="15"/>
                    </a:moveTo>
                    <a:cubicBezTo>
                      <a:pt x="89" y="2"/>
                      <a:pt x="91" y="0"/>
                      <a:pt x="200" y="7"/>
                    </a:cubicBezTo>
                    <a:cubicBezTo>
                      <a:pt x="255" y="62"/>
                      <a:pt x="229" y="42"/>
                      <a:pt x="272" y="71"/>
                    </a:cubicBezTo>
                    <a:cubicBezTo>
                      <a:pt x="277" y="79"/>
                      <a:pt x="278" y="94"/>
                      <a:pt x="288" y="95"/>
                    </a:cubicBezTo>
                    <a:cubicBezTo>
                      <a:pt x="359" y="106"/>
                      <a:pt x="426" y="63"/>
                      <a:pt x="496" y="63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0" name="Freeform 76"/>
              <p:cNvSpPr>
                <a:spLocks/>
              </p:cNvSpPr>
              <p:nvPr/>
            </p:nvSpPr>
            <p:spPr bwMode="auto">
              <a:xfrm rot="1038699">
                <a:off x="1952" y="2481"/>
                <a:ext cx="384" cy="159"/>
              </a:xfrm>
              <a:custGeom>
                <a:avLst/>
                <a:gdLst>
                  <a:gd name="T0" fmla="*/ 0 w 384"/>
                  <a:gd name="T1" fmla="*/ 159 h 159"/>
                  <a:gd name="T2" fmla="*/ 224 w 384"/>
                  <a:gd name="T3" fmla="*/ 39 h 159"/>
                  <a:gd name="T4" fmla="*/ 328 w 384"/>
                  <a:gd name="T5" fmla="*/ 79 h 159"/>
                  <a:gd name="T6" fmla="*/ 384 w 384"/>
                  <a:gd name="T7" fmla="*/ 135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4" h="159">
                    <a:moveTo>
                      <a:pt x="0" y="159"/>
                    </a:moveTo>
                    <a:cubicBezTo>
                      <a:pt x="69" y="116"/>
                      <a:pt x="145" y="59"/>
                      <a:pt x="224" y="39"/>
                    </a:cubicBezTo>
                    <a:cubicBezTo>
                      <a:pt x="282" y="0"/>
                      <a:pt x="295" y="39"/>
                      <a:pt x="328" y="79"/>
                    </a:cubicBezTo>
                    <a:cubicBezTo>
                      <a:pt x="347" y="101"/>
                      <a:pt x="371" y="110"/>
                      <a:pt x="384" y="135"/>
                    </a:cubicBezTo>
                  </a:path>
                </a:pathLst>
              </a:custGeom>
              <a:noFill/>
              <a:ln w="28575" cmpd="sng">
                <a:solidFill>
                  <a:srgbClr val="817F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911" name="Freeform 61"/>
            <p:cNvSpPr>
              <a:spLocks/>
            </p:cNvSpPr>
            <p:nvPr/>
          </p:nvSpPr>
          <p:spPr bwMode="auto">
            <a:xfrm rot="1038699">
              <a:off x="3390900" y="1999405"/>
              <a:ext cx="609600" cy="252413"/>
            </a:xfrm>
            <a:custGeom>
              <a:avLst/>
              <a:gdLst>
                <a:gd name="T0" fmla="*/ 0 w 384"/>
                <a:gd name="T1" fmla="*/ 2147483647 h 159"/>
                <a:gd name="T2" fmla="*/ 2147483647 w 384"/>
                <a:gd name="T3" fmla="*/ 2147483647 h 159"/>
                <a:gd name="T4" fmla="*/ 2147483647 w 384"/>
                <a:gd name="T5" fmla="*/ 2147483647 h 159"/>
                <a:gd name="T6" fmla="*/ 2147483647 w 384"/>
                <a:gd name="T7" fmla="*/ 2147483647 h 1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4" h="159">
                  <a:moveTo>
                    <a:pt x="0" y="159"/>
                  </a:moveTo>
                  <a:cubicBezTo>
                    <a:pt x="69" y="116"/>
                    <a:pt x="145" y="59"/>
                    <a:pt x="224" y="39"/>
                  </a:cubicBezTo>
                  <a:cubicBezTo>
                    <a:pt x="282" y="0"/>
                    <a:pt x="295" y="39"/>
                    <a:pt x="328" y="79"/>
                  </a:cubicBezTo>
                  <a:cubicBezTo>
                    <a:pt x="347" y="101"/>
                    <a:pt x="371" y="110"/>
                    <a:pt x="384" y="135"/>
                  </a:cubicBezTo>
                </a:path>
              </a:pathLst>
            </a:custGeom>
            <a:noFill/>
            <a:ln w="28575" cmpd="sng">
              <a:solidFill>
                <a:srgbClr val="817F2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85" name="TextBox 5"/>
          <p:cNvSpPr txBox="1">
            <a:spLocks noChangeArrowheads="1"/>
          </p:cNvSpPr>
          <p:nvPr/>
        </p:nvSpPr>
        <p:spPr bwMode="auto">
          <a:xfrm>
            <a:off x="4572000" y="838200"/>
            <a:ext cx="4572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en-US"/>
              <a:t>Can extend growing seasons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en-US"/>
              <a:t>Makes higher-value crops feasible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en-US"/>
              <a:t>Reduces risk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en-US"/>
              <a:t>Small-scale, distributed vs centralized large scale?</a:t>
            </a:r>
          </a:p>
        </p:txBody>
      </p:sp>
      <p:sp>
        <p:nvSpPr>
          <p:cNvPr id="36886" name="TextBox 6"/>
          <p:cNvSpPr txBox="1">
            <a:spLocks noChangeArrowheads="1"/>
          </p:cNvSpPr>
          <p:nvPr/>
        </p:nvSpPr>
        <p:spPr bwMode="auto">
          <a:xfrm>
            <a:off x="123825" y="228600"/>
            <a:ext cx="6884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Integrating more complex practices: irrigation </a:t>
            </a:r>
          </a:p>
        </p:txBody>
      </p:sp>
      <p:sp>
        <p:nvSpPr>
          <p:cNvPr id="36887" name="TextBox 789"/>
          <p:cNvSpPr txBox="1">
            <a:spLocks noChangeArrowheads="1"/>
          </p:cNvSpPr>
          <p:nvPr/>
        </p:nvSpPr>
        <p:spPr bwMode="auto">
          <a:xfrm>
            <a:off x="76200" y="2552700"/>
            <a:ext cx="1047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/>
              <a:t>Infiltration</a:t>
            </a:r>
          </a:p>
        </p:txBody>
      </p:sp>
      <p:sp>
        <p:nvSpPr>
          <p:cNvPr id="36888" name="TextBox 790"/>
          <p:cNvSpPr txBox="1">
            <a:spLocks noChangeArrowheads="1"/>
          </p:cNvSpPr>
          <p:nvPr/>
        </p:nvSpPr>
        <p:spPr bwMode="auto">
          <a:xfrm>
            <a:off x="655638" y="4410075"/>
            <a:ext cx="1047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/>
              <a:t>Uptake</a:t>
            </a:r>
          </a:p>
        </p:txBody>
      </p:sp>
      <p:sp>
        <p:nvSpPr>
          <p:cNvPr id="36889" name="TextBox 791"/>
          <p:cNvSpPr txBox="1">
            <a:spLocks noChangeArrowheads="1"/>
          </p:cNvSpPr>
          <p:nvPr/>
        </p:nvSpPr>
        <p:spPr bwMode="auto">
          <a:xfrm>
            <a:off x="752475" y="5576888"/>
            <a:ext cx="10477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/>
              <a:t>Drainage</a:t>
            </a:r>
          </a:p>
        </p:txBody>
      </p:sp>
      <p:pic>
        <p:nvPicPr>
          <p:cNvPr id="36890" name="Picture 617" descr="MCj0440405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4050" y="747713"/>
            <a:ext cx="78740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91" name="Picture 617" descr="MCj0440405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835025"/>
            <a:ext cx="78898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92" name="Picture 617" descr="MCj0440405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0263" y="1066800"/>
            <a:ext cx="78898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" name="Rectangle 797"/>
          <p:cNvSpPr/>
          <p:nvPr/>
        </p:nvSpPr>
        <p:spPr>
          <a:xfrm>
            <a:off x="2505075" y="2017713"/>
            <a:ext cx="1000125" cy="315912"/>
          </a:xfrm>
          <a:prstGeom prst="rect">
            <a:avLst/>
          </a:prstGeom>
          <a:solidFill>
            <a:srgbClr val="E2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94" name="TextBox 2"/>
          <p:cNvSpPr txBox="1">
            <a:spLocks noChangeArrowheads="1"/>
          </p:cNvSpPr>
          <p:nvPr/>
        </p:nvSpPr>
        <p:spPr bwMode="auto">
          <a:xfrm>
            <a:off x="2693988" y="1727200"/>
            <a:ext cx="17446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Intercropping with a legume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000375" y="2333625"/>
            <a:ext cx="300038" cy="12477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96" name="AutoShape 4"/>
          <p:cNvSpPr>
            <a:spLocks noChangeArrowheads="1"/>
          </p:cNvSpPr>
          <p:nvPr/>
        </p:nvSpPr>
        <p:spPr bwMode="auto">
          <a:xfrm flipV="1">
            <a:off x="3868738" y="4648200"/>
            <a:ext cx="5237162" cy="2011363"/>
          </a:xfrm>
          <a:prstGeom prst="parallelogram">
            <a:avLst>
              <a:gd name="adj" fmla="val 0"/>
            </a:avLst>
          </a:prstGeom>
          <a:gradFill rotWithShape="1">
            <a:gsLst>
              <a:gs pos="0">
                <a:srgbClr val="5D4B30">
                  <a:alpha val="14998"/>
                </a:srgbClr>
              </a:gs>
              <a:gs pos="100000">
                <a:srgbClr val="CAA268">
                  <a:alpha val="54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Chord 6"/>
          <p:cNvSpPr/>
          <p:nvPr/>
        </p:nvSpPr>
        <p:spPr>
          <a:xfrm rot="17439934">
            <a:off x="4135437" y="4179888"/>
            <a:ext cx="981075" cy="1435100"/>
          </a:xfrm>
          <a:prstGeom prst="chord">
            <a:avLst>
              <a:gd name="adj1" fmla="val 2712497"/>
              <a:gd name="adj2" fmla="val 162834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6898" name="Picture 790" descr="C:\Documents and Settings\jglover\Local Settings\Temporary Internet Files\Content.IE5\790I4AZG\MC90023359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5625" y="4845050"/>
            <a:ext cx="5207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99" name="Picture 791" descr="C:\Documents and Settings\jglover\Local Settings\Temporary Internet Files\Content.IE5\790I4AZG\MC90033026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65825" y="3860800"/>
            <a:ext cx="1042988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ircular Arrow 7"/>
          <p:cNvSpPr/>
          <p:nvPr/>
        </p:nvSpPr>
        <p:spPr>
          <a:xfrm>
            <a:off x="3963988" y="2863850"/>
            <a:ext cx="1506537" cy="1736725"/>
          </a:xfrm>
          <a:prstGeom prst="circular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08" name="Circular Arrow 807"/>
          <p:cNvSpPr/>
          <p:nvPr/>
        </p:nvSpPr>
        <p:spPr>
          <a:xfrm rot="10985938">
            <a:off x="3933825" y="2927350"/>
            <a:ext cx="1593850" cy="1814513"/>
          </a:xfrm>
          <a:prstGeom prst="circular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6902" name="TextBox 8"/>
          <p:cNvSpPr txBox="1">
            <a:spLocks noChangeArrowheads="1"/>
          </p:cNvSpPr>
          <p:nvPr/>
        </p:nvSpPr>
        <p:spPr bwMode="auto">
          <a:xfrm>
            <a:off x="4191000" y="3457575"/>
            <a:ext cx="1257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Nutrient recycling</a:t>
            </a:r>
          </a:p>
        </p:txBody>
      </p:sp>
      <p:pic>
        <p:nvPicPr>
          <p:cNvPr id="36903" name="Picture 1"/>
          <p:cNvPicPr>
            <a:picLocks noChangeAspect="1"/>
          </p:cNvPicPr>
          <p:nvPr/>
        </p:nvPicPr>
        <p:blipFill>
          <a:blip r:embed="rId7" cstate="print"/>
          <a:srcRect b="6784"/>
          <a:stretch>
            <a:fillRect/>
          </a:stretch>
        </p:blipFill>
        <p:spPr bwMode="auto">
          <a:xfrm>
            <a:off x="7261225" y="2924175"/>
            <a:ext cx="167005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lowchart: Magnetic Disk 3"/>
          <p:cNvSpPr/>
          <p:nvPr/>
        </p:nvSpPr>
        <p:spPr>
          <a:xfrm>
            <a:off x="8096250" y="5805488"/>
            <a:ext cx="514350" cy="900112"/>
          </a:xfrm>
          <a:prstGeom prst="flowChartMagneticDisk">
            <a:avLst/>
          </a:prstGeom>
          <a:solidFill>
            <a:srgbClr val="ABD8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10" name="Straight Connector 809"/>
          <p:cNvCxnSpPr/>
          <p:nvPr/>
        </p:nvCxnSpPr>
        <p:spPr>
          <a:xfrm flipH="1">
            <a:off x="8593138" y="4579938"/>
            <a:ext cx="0" cy="20018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096250" y="4572000"/>
            <a:ext cx="0" cy="20018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272463" y="4645025"/>
            <a:ext cx="123825" cy="1374775"/>
          </a:xfrm>
          <a:prstGeom prst="rect">
            <a:avLst/>
          </a:prstGeom>
          <a:solidFill>
            <a:srgbClr val="ABD8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u="sng" dirty="0" smtClean="0"/>
              <a:t>Climate Smart Agriculture</a:t>
            </a:r>
            <a:endParaRPr lang="en-US" sz="540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Approaches, Practices or Technologies that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Increase yields:  Production</a:t>
            </a:r>
          </a:p>
          <a:p>
            <a:pPr lvl="1"/>
            <a:r>
              <a:rPr lang="en-US" dirty="0" smtClean="0"/>
              <a:t>Conserves/maintains natural resources: resilience</a:t>
            </a:r>
          </a:p>
          <a:p>
            <a:pPr lvl="1"/>
            <a:r>
              <a:rPr lang="en-US" dirty="0" smtClean="0"/>
              <a:t>Minimizes or reverses emissions : mitigation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u="sng" dirty="0" smtClean="0"/>
              <a:t>Example # 1: Water capture</a:t>
            </a:r>
            <a:endParaRPr lang="en-US" sz="5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Water management through rain water capture, storage and small scale river withdrawals</a:t>
            </a:r>
          </a:p>
          <a:p>
            <a:pPr lvl="2"/>
            <a:r>
              <a:rPr lang="en-US" dirty="0" smtClean="0"/>
              <a:t> Small dams </a:t>
            </a:r>
          </a:p>
          <a:p>
            <a:pPr lvl="2"/>
            <a:r>
              <a:rPr lang="en-US" dirty="0" smtClean="0"/>
              <a:t>River pumping</a:t>
            </a:r>
          </a:p>
          <a:p>
            <a:pPr lvl="2"/>
            <a:r>
              <a:rPr lang="en-US" dirty="0" smtClean="0"/>
              <a:t>Dryland water management </a:t>
            </a:r>
          </a:p>
          <a:p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666999"/>
            <a:ext cx="2362200" cy="176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572000"/>
            <a:ext cx="170744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4809067"/>
            <a:ext cx="2743200" cy="204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u="sng" dirty="0" smtClean="0"/>
              <a:t>Example # 2: Soil &amp; water management </a:t>
            </a:r>
            <a:endParaRPr lang="en-US" sz="5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38200" y="1524000"/>
            <a:ext cx="7086600" cy="4525963"/>
          </a:xfrm>
        </p:spPr>
        <p:txBody>
          <a:bodyPr>
            <a:normAutofit/>
          </a:bodyPr>
          <a:lstStyle/>
          <a:p>
            <a:pPr lvl="2" algn="ctr">
              <a:buNone/>
            </a:pPr>
            <a:r>
              <a:rPr lang="en-US" sz="3200" dirty="0" smtClean="0"/>
              <a:t>Soil Ridge Tilling/ACN</a:t>
            </a:r>
            <a:endParaRPr lang="en-US" dirty="0" smtClean="0"/>
          </a:p>
          <a:p>
            <a:pPr lvl="2"/>
            <a:r>
              <a:rPr lang="en-US" sz="2800" dirty="0" err="1" smtClean="0"/>
              <a:t>Aménagement</a:t>
            </a:r>
            <a:r>
              <a:rPr lang="en-US" sz="2800" dirty="0" smtClean="0"/>
              <a:t> en </a:t>
            </a:r>
            <a:r>
              <a:rPr lang="en-US" sz="2800" dirty="0" err="1" smtClean="0"/>
              <a:t>Courbe</a:t>
            </a:r>
            <a:r>
              <a:rPr lang="en-US" sz="2800" dirty="0" smtClean="0"/>
              <a:t> de </a:t>
            </a:r>
            <a:r>
              <a:rPr lang="en-US" sz="2800" dirty="0" err="1" smtClean="0"/>
              <a:t>Niveau</a:t>
            </a:r>
            <a:r>
              <a:rPr lang="en-US" sz="2800" dirty="0" smtClean="0"/>
              <a:t> (ACN) </a:t>
            </a:r>
          </a:p>
          <a:p>
            <a:pPr lvl="2"/>
            <a:r>
              <a:rPr lang="en-US" sz="2800" dirty="0" err="1" smtClean="0"/>
              <a:t>Zai</a:t>
            </a:r>
            <a:r>
              <a:rPr lang="en-US" sz="2800" dirty="0" smtClean="0"/>
              <a:t> System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865489"/>
            <a:ext cx="3200400" cy="239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590047"/>
            <a:ext cx="2971800" cy="226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5" descr="Conservation Agriculture pic for Homep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035183"/>
            <a:ext cx="7239000" cy="54418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# 3: Plant management</a:t>
            </a:r>
            <a:endParaRPr kumimoji="0" lang="en-US" sz="54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1371600"/>
            <a:ext cx="27909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Agroforestry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2435" y="3048000"/>
            <a:ext cx="400904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295400"/>
            <a:ext cx="2362869" cy="18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# 3: Plant management</a:t>
            </a:r>
            <a:endParaRPr kumimoji="0" lang="en-US" sz="54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2281535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SRI: System of Rice Intensification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u="sng" dirty="0" smtClean="0"/>
              <a:t>Why  climate smart?</a:t>
            </a:r>
            <a:endParaRPr lang="en-US" sz="5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6096000" cy="4678363"/>
          </a:xfrm>
        </p:spPr>
        <p:txBody>
          <a:bodyPr>
            <a:normAutofit/>
          </a:bodyPr>
          <a:lstStyle/>
          <a:p>
            <a:pPr lvl="2">
              <a:buNone/>
            </a:pPr>
            <a:r>
              <a:rPr lang="en-US" sz="3200" dirty="0" smtClean="0"/>
              <a:t>Water harvesting techniques</a:t>
            </a:r>
          </a:p>
          <a:p>
            <a:pPr lvl="2">
              <a:buNone/>
            </a:pPr>
            <a:endParaRPr lang="en-US" sz="3200" dirty="0" smtClean="0"/>
          </a:p>
          <a:p>
            <a:pPr lvl="2"/>
            <a:r>
              <a:rPr lang="en-US" sz="2800" dirty="0" smtClean="0"/>
              <a:t>Promote infiltration of captured rainwater</a:t>
            </a:r>
          </a:p>
          <a:p>
            <a:pPr lvl="2"/>
            <a:r>
              <a:rPr lang="en-US" sz="2800" dirty="0" smtClean="0"/>
              <a:t>Store what is captured</a:t>
            </a:r>
          </a:p>
          <a:p>
            <a:pPr lvl="3"/>
            <a:endParaRPr lang="en-US" dirty="0" smtClean="0"/>
          </a:p>
          <a:p>
            <a:pPr lvl="3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6383167" y="1905000"/>
            <a:ext cx="2760833" cy="206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10800000" lon="0" rev="0"/>
            </a:camera>
            <a:lightRig rig="threePt" dir="t"/>
          </a:scene3d>
        </p:spPr>
      </p:pic>
      <p:pic>
        <p:nvPicPr>
          <p:cNvPr id="7" name="Picture 5" descr="C:\Users\Kang'iri\Documents\BFS_MS_work\Mali\Pics May2011 TDY to Assess water\Aaron's pics\IMG_04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532490"/>
            <a:ext cx="2819400" cy="2105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97" y="0"/>
            <a:ext cx="909400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1825</TotalTime>
  <Words>888</Words>
  <Application>Microsoft Office PowerPoint</Application>
  <PresentationFormat>On-screen Show (4:3)</PresentationFormat>
  <Paragraphs>155</Paragraphs>
  <Slides>20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Climate Smart Agriculture  Achieving a greener green revolution     TOPS meeting: Maputo September 2011 Moffatt K. Ngugi  Climate Change Advisor USAID Bureau for Food Security</vt:lpstr>
      <vt:lpstr>Slide 2</vt:lpstr>
      <vt:lpstr>Climate Smart Agriculture</vt:lpstr>
      <vt:lpstr>Example # 1: Water capture</vt:lpstr>
      <vt:lpstr>Example # 2: Soil &amp; water management </vt:lpstr>
      <vt:lpstr>Slide 6</vt:lpstr>
      <vt:lpstr>Slide 7</vt:lpstr>
      <vt:lpstr>Why  climate smart?</vt:lpstr>
      <vt:lpstr>Slide 9</vt:lpstr>
      <vt:lpstr>Slide 10</vt:lpstr>
      <vt:lpstr>Slide 11</vt:lpstr>
      <vt:lpstr>Slide 12</vt:lpstr>
      <vt:lpstr>Slide 13</vt:lpstr>
      <vt:lpstr>Slide 14</vt:lpstr>
      <vt:lpstr>Slide 15</vt:lpstr>
      <vt:lpstr>Overcoming challenges</vt:lpstr>
      <vt:lpstr>Diffusing what’s working</vt:lpstr>
      <vt:lpstr>Questions &amp; Discussion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Mali water assessment</dc:title>
  <dc:creator>Kang'iri</dc:creator>
  <cp:lastModifiedBy>nneumann</cp:lastModifiedBy>
  <cp:revision>29</cp:revision>
  <dcterms:created xsi:type="dcterms:W3CDTF">2011-05-23T12:07:58Z</dcterms:created>
  <dcterms:modified xsi:type="dcterms:W3CDTF">2012-04-04T18:53:51Z</dcterms:modified>
</cp:coreProperties>
</file>